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BF7D7-2825-4F26-856E-424DFF50F1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BF7D7-2825-4F26-856E-424DFF50F1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BF7D7-2825-4F26-856E-424DFF50F1D4}"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BF7D7-2825-4F26-856E-424DFF50F1D4}" type="slidenum">
              <a:rPr lang="en-US" smtClean="0"/>
              <a:pPr/>
              <a:t>‹#›</a:t>
            </a:fld>
            <a:endParaRPr lang="en-US"/>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BF7D7-2825-4F26-856E-424DFF50F1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BF7D7-2825-4F26-856E-424DFF50F1D4}"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3BF7D7-2825-4F26-856E-424DFF50F1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BF7D7-2825-4F26-856E-424DFF50F1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3BF7D7-2825-4F26-856E-424DFF50F1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BF7D7-2825-4F26-856E-424DFF50F1D4}"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B17057-72C8-4E70-82C2-6A76890F060C}" type="datetimeFigureOut">
              <a:rPr lang="en-US" smtClean="0"/>
              <a:pPr/>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BF7D7-2825-4F26-856E-424DFF50F1D4}"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2B17057-72C8-4E70-82C2-6A76890F060C}" type="datetimeFigureOut">
              <a:rPr lang="en-US" smtClean="0"/>
              <a:pPr/>
              <a:t>10/16/2015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D3BF7D7-2825-4F26-856E-424DFF50F1D4}"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60648"/>
            <a:ext cx="7772400" cy="1470025"/>
          </a:xfrm>
        </p:spPr>
        <p:txBody>
          <a:bodyPr>
            <a:normAutofit fontScale="90000"/>
          </a:bodyPr>
          <a:lstStyle/>
          <a:p>
            <a:pPr>
              <a:lnSpc>
                <a:spcPct val="115000"/>
              </a:lnSpc>
              <a:spcAft>
                <a:spcPts val="1000"/>
              </a:spcAft>
            </a:pPr>
            <a:r>
              <a:rPr lang="tr-TR" b="1" kern="1800" dirty="0">
                <a:solidFill>
                  <a:srgbClr val="FF6600"/>
                </a:solidFill>
                <a:latin typeface="Open Sans Condensed"/>
                <a:ea typeface="Times New Roman"/>
                <a:cs typeface="Arial"/>
              </a:rPr>
              <a:t>Test Çözme Teknikleri</a:t>
            </a:r>
            <a:r>
              <a:rPr lang="tr-TR" sz="2800" dirty="0">
                <a:latin typeface="Calibri"/>
                <a:ea typeface="Calibri"/>
                <a:cs typeface="Times New Roman"/>
              </a:rPr>
              <a:t/>
            </a:r>
            <a:br>
              <a:rPr lang="tr-TR" sz="2800" dirty="0">
                <a:latin typeface="Calibri"/>
                <a:ea typeface="Calibri"/>
                <a:cs typeface="Times New Roman"/>
              </a:rPr>
            </a:br>
            <a:endParaRPr lang="en-US" dirty="0"/>
          </a:p>
        </p:txBody>
      </p:sp>
      <p:pic>
        <p:nvPicPr>
          <p:cNvPr id="1026" name="Picture 2" descr="http://media1.fdncms.com/inlander/imager/this-is-only-a-test/u/original/2256099/news4-1.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3568" y="1052736"/>
            <a:ext cx="7796808" cy="51926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7022180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1)">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980728"/>
            <a:ext cx="7408333" cy="5145435"/>
          </a:xfrm>
        </p:spPr>
        <p:txBody>
          <a:bodyPr/>
          <a:lstStyle/>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Öncelikle sorunun okunup anlaşılması daha </a:t>
            </a:r>
            <a:r>
              <a:rPr lang="tr-TR" dirty="0" smtClean="0">
                <a:solidFill>
                  <a:srgbClr val="000000"/>
                </a:solidFill>
                <a:latin typeface="Calibri"/>
                <a:ea typeface="Times New Roman"/>
                <a:cs typeface="Arial"/>
              </a:rPr>
              <a:t>sonra</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cevabın düşünülmesi gerekir. Kesinlikle soruyu </a:t>
            </a:r>
            <a:r>
              <a:rPr lang="tr-TR" dirty="0" smtClean="0">
                <a:solidFill>
                  <a:srgbClr val="000000"/>
                </a:solidFill>
                <a:latin typeface="Calibri"/>
                <a:ea typeface="Times New Roman"/>
                <a:cs typeface="Arial"/>
              </a:rPr>
              <a:t>okurken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cevabı düşünmeyin. Her iki durumun bir </a:t>
            </a:r>
            <a:r>
              <a:rPr lang="tr-TR" dirty="0" smtClean="0">
                <a:solidFill>
                  <a:srgbClr val="000000"/>
                </a:solidFill>
                <a:latin typeface="Calibri"/>
                <a:ea typeface="Times New Roman"/>
                <a:cs typeface="Arial"/>
              </a:rPr>
              <a:t>birinden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ayrılması gerekmektedir.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Soruları okurken mutlaka kılavuz olarak </a:t>
            </a:r>
            <a:r>
              <a:rPr lang="tr-TR" dirty="0" smtClean="0">
                <a:solidFill>
                  <a:srgbClr val="000000"/>
                </a:solidFill>
                <a:latin typeface="Calibri"/>
                <a:ea typeface="Times New Roman"/>
                <a:cs typeface="Arial"/>
              </a:rPr>
              <a:t>kurşun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kalem kullanın ve önemli ipuçlarının altını çiziniz.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Ön yargılardan kaçınmamız gerekir. Soru bizden </a:t>
            </a:r>
            <a:r>
              <a:rPr lang="tr-TR" dirty="0" smtClean="0">
                <a:solidFill>
                  <a:srgbClr val="000000"/>
                </a:solidFill>
                <a:latin typeface="Calibri"/>
                <a:ea typeface="Times New Roman"/>
                <a:cs typeface="Arial"/>
              </a:rPr>
              <a:t>ne</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istiyorsa sadece onu düşünmek ve verilen bilgi </a:t>
            </a:r>
            <a:r>
              <a:rPr lang="tr-TR" dirty="0" smtClean="0">
                <a:solidFill>
                  <a:srgbClr val="000000"/>
                </a:solidFill>
                <a:latin typeface="Calibri"/>
                <a:ea typeface="Times New Roman"/>
                <a:cs typeface="Arial"/>
              </a:rPr>
              <a:t>üzerinde</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yorum yapmamamız gerekir.  Soru cümlesi ve </a:t>
            </a:r>
            <a:r>
              <a:rPr lang="tr-TR" dirty="0" smtClean="0">
                <a:solidFill>
                  <a:srgbClr val="000000"/>
                </a:solidFill>
                <a:latin typeface="Calibri"/>
                <a:ea typeface="Times New Roman"/>
                <a:cs typeface="Arial"/>
              </a:rPr>
              <a:t>verilen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bilgi bizim değer yargılarımıza ters gelebilir. </a:t>
            </a:r>
            <a:r>
              <a:rPr lang="tr-TR" dirty="0" smtClean="0">
                <a:solidFill>
                  <a:srgbClr val="000000"/>
                </a:solidFill>
                <a:latin typeface="Calibri"/>
                <a:ea typeface="Times New Roman"/>
                <a:cs typeface="Arial"/>
              </a:rPr>
              <a:t>Bu</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durumda "verilen bilgi ve sorulan soru" </a:t>
            </a:r>
            <a:r>
              <a:rPr lang="tr-TR" dirty="0" smtClean="0">
                <a:solidFill>
                  <a:srgbClr val="000000"/>
                </a:solidFill>
                <a:latin typeface="Calibri"/>
                <a:ea typeface="Times New Roman"/>
                <a:cs typeface="Arial"/>
              </a:rPr>
              <a:t>üzerinde</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durmalıyız. </a:t>
            </a:r>
            <a:endParaRPr lang="tr-TR" sz="2000" dirty="0">
              <a:latin typeface="Calibri"/>
              <a:ea typeface="Calibri"/>
              <a:cs typeface="Times New Roman"/>
            </a:endParaRPr>
          </a:p>
          <a:p>
            <a:endParaRPr lang="en-US" dirty="0"/>
          </a:p>
        </p:txBody>
      </p:sp>
      <p:sp>
        <p:nvSpPr>
          <p:cNvPr id="3" name="Başlık 2"/>
          <p:cNvSpPr>
            <a:spLocks noGrp="1"/>
          </p:cNvSpPr>
          <p:nvPr>
            <p:ph type="title"/>
          </p:nvPr>
        </p:nvSpPr>
        <p:spPr>
          <a:xfrm>
            <a:off x="395536" y="116632"/>
            <a:ext cx="8229600" cy="1252728"/>
          </a:xfrm>
        </p:spPr>
        <p:txBody>
          <a:bodyPr>
            <a:normAutofit/>
          </a:bodyPr>
          <a:lstStyle/>
          <a:p>
            <a:pPr algn="just">
              <a:lnSpc>
                <a:spcPts val="1350"/>
              </a:lnSpc>
              <a:spcAft>
                <a:spcPts val="1000"/>
              </a:spcAft>
            </a:pPr>
            <a:r>
              <a:rPr lang="tr-TR" sz="2400" b="1" dirty="0">
                <a:solidFill>
                  <a:srgbClr val="FF6600"/>
                </a:solidFill>
                <a:latin typeface="Calibri"/>
                <a:ea typeface="Times New Roman"/>
                <a:cs typeface="Arial"/>
              </a:rPr>
              <a:t>Soru çözerken dikkat etmemiz gereken </a:t>
            </a:r>
            <a:r>
              <a:rPr lang="tr-TR" sz="2400" b="1" dirty="0" smtClean="0">
                <a:solidFill>
                  <a:srgbClr val="FF6600"/>
                </a:solidFill>
                <a:latin typeface="Calibri"/>
                <a:ea typeface="Times New Roman"/>
                <a:cs typeface="Arial"/>
              </a:rPr>
              <a:t>bölümler </a:t>
            </a:r>
            <a:r>
              <a:rPr lang="tr-TR" sz="2400" b="1" dirty="0">
                <a:solidFill>
                  <a:srgbClr val="FF6600"/>
                </a:solidFill>
                <a:latin typeface="Calibri"/>
                <a:ea typeface="Times New Roman"/>
                <a:cs typeface="Arial"/>
              </a:rPr>
              <a:t>nelerdir?</a:t>
            </a:r>
            <a:r>
              <a:rPr lang="tr-TR" sz="2400" dirty="0">
                <a:latin typeface="Calibri"/>
                <a:ea typeface="Calibri"/>
                <a:cs typeface="Times New Roman"/>
              </a:rPr>
              <a:t/>
            </a:r>
            <a:br>
              <a:rPr lang="tr-TR" sz="2400" dirty="0">
                <a:latin typeface="Calibri"/>
                <a:ea typeface="Calibri"/>
                <a:cs typeface="Times New Roman"/>
              </a:rPr>
            </a:br>
            <a:endParaRPr lang="en-US" sz="2400" dirty="0"/>
          </a:p>
        </p:txBody>
      </p:sp>
    </p:spTree>
    <p:extLst>
      <p:ext uri="{BB962C8B-B14F-4D97-AF65-F5344CB8AC3E}">
        <p14:creationId xmlns="" xmlns:p14="http://schemas.microsoft.com/office/powerpoint/2010/main" val="205943216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dow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dow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dow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wipe(down)">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wipe(down)">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wipe(down)">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wipe(down)">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wipe(down)">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wipe(down)">
                                      <p:cBhvr>
                                        <p:cTn id="57" dur="5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wipe(down)">
                                      <p:cBhvr>
                                        <p:cTn id="62" dur="500"/>
                                        <p:tgtEl>
                                          <p:spTgt spid="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Effect transition="in" filter="wipe(down)">
                                      <p:cBhvr>
                                        <p:cTn id="6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99592" y="980728"/>
            <a:ext cx="7408333" cy="5616624"/>
          </a:xfrm>
        </p:spPr>
        <p:txBody>
          <a:bodyPr>
            <a:normAutofit fontScale="62500" lnSpcReduction="20000"/>
          </a:bodyPr>
          <a:lstStyle/>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Soruları okurken hızınız kesecek olan dudak kıpırdatarak okumaktan uzak durun. Çünkü bu durum hızınızı kesecektir. Ve her okuduğunuz kelimenin altını çizmeyin. Yapmanız gereken gözle okuma alışkanlığı kazanmanız ve okuma hızınızı arttırmanızdır.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Soru hakkında fazla bilgiye sahip değilseniz şıklardan yararlanın. Şıkları tek tek değerlendirerek elemeye çalışın. İçlerinden doğru cevabı kestirmeye çalışın. Eğer çok çelişkide kalıyorsanız boş bırakmanız daha iyidir. Çünkü her yanlış cevap hem kendini hem de doğru cevaplarınızı götürmektedir. Bu da netlerinizin düşmesine neden olmaktadır. Unutmayın ki her soru, her net önemlidir. Bir net sizi en az 20 000 kişinin üstüne de çıkarabilir altına da düşürebilir.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Soru içinde geçen ipuçlarından yararlanmayı bilin. Bunlar; </a:t>
            </a:r>
            <a:r>
              <a:rPr lang="tr-TR" u="sng" dirty="0">
                <a:solidFill>
                  <a:srgbClr val="000000"/>
                </a:solidFill>
                <a:latin typeface="Calibri"/>
                <a:ea typeface="Times New Roman"/>
                <a:cs typeface="Arial"/>
              </a:rPr>
              <a:t>altı çizili</a:t>
            </a:r>
            <a:r>
              <a:rPr lang="tr-TR" dirty="0">
                <a:solidFill>
                  <a:srgbClr val="000000"/>
                </a:solidFill>
                <a:latin typeface="Calibri"/>
                <a:ea typeface="Times New Roman"/>
                <a:cs typeface="Arial"/>
              </a:rPr>
              <a:t>, koyu puntoyla yazılmış, "tırnak içinde," değildir, olamaz, her zaman, hiç bir zaman, bütün,  zaman zaman, yoktur, vardır, birbirinden farklı, birbirine benzer, eşdeğer, birden fazla, ayrı ayrı, iç içe, yan yana, ikisi bir arada, ana düşünce, yan düşünce, benzer düşünce, asla, genellikle, çoğu, vb. ipuçlarıdır.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Öncelikle soru cümlesini okuyarak ne istiyorsa altını çizin ve aklınızdan geçirin. Sonra metin kısmını okuyarak soruda sizden istenen kelimelerin altını çizin. Daha sonra şıkları elemeye başlayın.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Uzun paragraf sorularını cevaplandırırken soru cümlesini okuduktan sonra paragraftan bir cümle okuyarak şıkları eleme yöntemini kullanın ve bunu paragraf bitene kadar devam ettirin.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Çok soru çözmeliyiz. Bir günde çözeceğimiz soru sayısını belirleyip her on beş günde bir bu soru sayısını arttırmalıyız. 25 soruyla başladığımızı düşünecek olursak, her 15 günde de 15 soru attırdığımız zaman sekiz ayda yaklaşık olarak 30.000.000 tane soru çözmüş oluruz. </a:t>
            </a:r>
            <a:endParaRPr lang="tr-TR" sz="2000" dirty="0">
              <a:latin typeface="Calibri"/>
              <a:ea typeface="Calibri"/>
              <a:cs typeface="Times New Roman"/>
            </a:endParaRPr>
          </a:p>
          <a:p>
            <a:endParaRPr lang="en-US" dirty="0"/>
          </a:p>
        </p:txBody>
      </p:sp>
      <p:sp>
        <p:nvSpPr>
          <p:cNvPr id="3" name="Başlık 2"/>
          <p:cNvSpPr>
            <a:spLocks noGrp="1"/>
          </p:cNvSpPr>
          <p:nvPr>
            <p:ph type="title"/>
          </p:nvPr>
        </p:nvSpPr>
        <p:spPr>
          <a:xfrm>
            <a:off x="467544" y="620688"/>
            <a:ext cx="8229600" cy="642400"/>
          </a:xfrm>
        </p:spPr>
        <p:txBody>
          <a:bodyPr>
            <a:normAutofit fontScale="90000"/>
          </a:bodyPr>
          <a:lstStyle/>
          <a:p>
            <a:r>
              <a:rPr lang="tr-TR" sz="2400" b="1" dirty="0">
                <a:solidFill>
                  <a:srgbClr val="FF6600"/>
                </a:solidFill>
                <a:latin typeface="Calibri"/>
                <a:ea typeface="Times New Roman"/>
                <a:cs typeface="Arial"/>
              </a:rPr>
              <a:t>Soru çözerken dikkat etmemiz gereken bölümler nelerdir?</a:t>
            </a:r>
            <a:r>
              <a:rPr lang="tr-TR" sz="2400" dirty="0">
                <a:latin typeface="Calibri"/>
                <a:ea typeface="Calibri"/>
                <a:cs typeface="Times New Roman"/>
              </a:rPr>
              <a:t/>
            </a:r>
            <a:br>
              <a:rPr lang="tr-TR" sz="2400" dirty="0">
                <a:latin typeface="Calibri"/>
                <a:ea typeface="Calibri"/>
                <a:cs typeface="Times New Roman"/>
              </a:rPr>
            </a:br>
            <a:endParaRPr lang="en-US" dirty="0"/>
          </a:p>
        </p:txBody>
      </p:sp>
    </p:spTree>
    <p:extLst>
      <p:ext uri="{BB962C8B-B14F-4D97-AF65-F5344CB8AC3E}">
        <p14:creationId xmlns="" xmlns:p14="http://schemas.microsoft.com/office/powerpoint/2010/main" val="3510202844"/>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anim calcmode="lin" valueType="num">
                                      <p:cBhvr>
                                        <p:cTn id="13"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2000"/>
                                        <p:tgtEl>
                                          <p:spTgt spid="2">
                                            <p:txEl>
                                              <p:pRg st="1" end="1"/>
                                            </p:txEl>
                                          </p:spTgt>
                                        </p:tgtEl>
                                      </p:cBhvr>
                                    </p:animEffect>
                                    <p:anim calcmode="lin" valueType="num">
                                      <p:cBhvr>
                                        <p:cTn id="20"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21" dur="2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grpId="0"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2000"/>
                                        <p:tgtEl>
                                          <p:spTgt spid="2">
                                            <p:txEl>
                                              <p:pRg st="2" end="2"/>
                                            </p:txEl>
                                          </p:spTgt>
                                        </p:tgtEl>
                                      </p:cBhvr>
                                    </p:animEffect>
                                    <p:anim calcmode="lin" valueType="num">
                                      <p:cBhvr>
                                        <p:cTn id="27" dur="2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28" dur="2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grpId="0"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2000"/>
                                        <p:tgtEl>
                                          <p:spTgt spid="2">
                                            <p:txEl>
                                              <p:pRg st="3" end="3"/>
                                            </p:txEl>
                                          </p:spTgt>
                                        </p:tgtEl>
                                      </p:cBhvr>
                                    </p:animEffect>
                                    <p:anim calcmode="lin" valueType="num">
                                      <p:cBhvr>
                                        <p:cTn id="34" dur="2000" fill="hold"/>
                                        <p:tgtEl>
                                          <p:spTgt spid="2">
                                            <p:txEl>
                                              <p:pRg st="3" end="3"/>
                                            </p:txEl>
                                          </p:spTgt>
                                        </p:tgtEl>
                                        <p:attrNameLst>
                                          <p:attrName>ppt_w</p:attrName>
                                        </p:attrNameLst>
                                      </p:cBhvr>
                                      <p:tavLst>
                                        <p:tav tm="0" fmla="#ppt_w*sin(2.5*pi*$)">
                                          <p:val>
                                            <p:fltVal val="0"/>
                                          </p:val>
                                        </p:tav>
                                        <p:tav tm="100000">
                                          <p:val>
                                            <p:fltVal val="1"/>
                                          </p:val>
                                        </p:tav>
                                      </p:tavLst>
                                    </p:anim>
                                    <p:anim calcmode="lin" valueType="num">
                                      <p:cBhvr>
                                        <p:cTn id="35" dur="20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grpId="0"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fade">
                                      <p:cBhvr>
                                        <p:cTn id="40" dur="2000"/>
                                        <p:tgtEl>
                                          <p:spTgt spid="2">
                                            <p:txEl>
                                              <p:pRg st="4" end="4"/>
                                            </p:txEl>
                                          </p:spTgt>
                                        </p:tgtEl>
                                      </p:cBhvr>
                                    </p:animEffect>
                                    <p:anim calcmode="lin" valueType="num">
                                      <p:cBhvr>
                                        <p:cTn id="41" dur="2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42" dur="2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grpId="0"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Effect transition="in" filter="fade">
                                      <p:cBhvr>
                                        <p:cTn id="47" dur="2000"/>
                                        <p:tgtEl>
                                          <p:spTgt spid="2">
                                            <p:txEl>
                                              <p:pRg st="5" end="5"/>
                                            </p:txEl>
                                          </p:spTgt>
                                        </p:tgtEl>
                                      </p:cBhvr>
                                    </p:animEffect>
                                    <p:anim calcmode="lin" valueType="num">
                                      <p:cBhvr>
                                        <p:cTn id="48" dur="2000" fill="hold"/>
                                        <p:tgtEl>
                                          <p:spTgt spid="2">
                                            <p:txEl>
                                              <p:pRg st="5" end="5"/>
                                            </p:txEl>
                                          </p:spTgt>
                                        </p:tgtEl>
                                        <p:attrNameLst>
                                          <p:attrName>ppt_w</p:attrName>
                                        </p:attrNameLst>
                                      </p:cBhvr>
                                      <p:tavLst>
                                        <p:tav tm="0" fmla="#ppt_w*sin(2.5*pi*$)">
                                          <p:val>
                                            <p:fltVal val="0"/>
                                          </p:val>
                                        </p:tav>
                                        <p:tav tm="100000">
                                          <p:val>
                                            <p:fltVal val="1"/>
                                          </p:val>
                                        </p:tav>
                                      </p:tavLst>
                                    </p:anim>
                                    <p:anim calcmode="lin" valueType="num">
                                      <p:cBhvr>
                                        <p:cTn id="49" dur="20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412776"/>
            <a:ext cx="7408333" cy="4713387"/>
          </a:xfrm>
        </p:spPr>
        <p:txBody>
          <a:bodyPr/>
          <a:lstStyle/>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Sınavınıza kadar son yıllarda çıkmış olan </a:t>
            </a:r>
            <a:r>
              <a:rPr lang="tr-TR" dirty="0" smtClean="0">
                <a:solidFill>
                  <a:srgbClr val="000000"/>
                </a:solidFill>
                <a:latin typeface="Calibri"/>
                <a:ea typeface="Times New Roman"/>
                <a:cs typeface="Arial"/>
              </a:rPr>
              <a:t>soruların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çözülmesi gerekmektedir. </a:t>
            </a:r>
            <a:endParaRPr lang="tr-TR" sz="2000" dirty="0">
              <a:latin typeface="Calibri"/>
              <a:ea typeface="Calibri"/>
              <a:cs typeface="Times New Roman"/>
            </a:endParaRPr>
          </a:p>
          <a:p>
            <a:endParaRPr lang="en-US" dirty="0"/>
          </a:p>
        </p:txBody>
      </p:sp>
      <p:sp>
        <p:nvSpPr>
          <p:cNvPr id="3" name="Başlık 2"/>
          <p:cNvSpPr>
            <a:spLocks noGrp="1"/>
          </p:cNvSpPr>
          <p:nvPr>
            <p:ph type="title"/>
          </p:nvPr>
        </p:nvSpPr>
        <p:spPr/>
        <p:txBody>
          <a:bodyPr/>
          <a:lstStyle/>
          <a:p>
            <a:pPr algn="just">
              <a:lnSpc>
                <a:spcPts val="1350"/>
              </a:lnSpc>
              <a:spcAft>
                <a:spcPts val="1000"/>
              </a:spcAft>
            </a:pPr>
            <a:r>
              <a:rPr lang="tr-TR" dirty="0">
                <a:solidFill>
                  <a:srgbClr val="FF6600"/>
                </a:solidFill>
                <a:latin typeface="Calibri"/>
                <a:ea typeface="Times New Roman"/>
                <a:cs typeface="Arial"/>
              </a:rPr>
              <a:t>UNUTMAYIN!!</a:t>
            </a:r>
            <a:r>
              <a:rPr lang="tr-TR" sz="4000" dirty="0">
                <a:latin typeface="Calibri"/>
                <a:ea typeface="Calibri"/>
                <a:cs typeface="Times New Roman"/>
              </a:rPr>
              <a:t/>
            </a:r>
            <a:br>
              <a:rPr lang="tr-TR" sz="4000" dirty="0">
                <a:latin typeface="Calibri"/>
                <a:ea typeface="Calibri"/>
                <a:cs typeface="Times New Roman"/>
              </a:rPr>
            </a:br>
            <a:endParaRPr lang="en-US" dirty="0"/>
          </a:p>
        </p:txBody>
      </p:sp>
    </p:spTree>
    <p:extLst>
      <p:ext uri="{BB962C8B-B14F-4D97-AF65-F5344CB8AC3E}">
        <p14:creationId xmlns="" xmlns:p14="http://schemas.microsoft.com/office/powerpoint/2010/main" val="3722709280"/>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anim calcmode="lin" valueType="num">
                                      <p:cBhvr>
                                        <p:cTn id="13"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2000"/>
                                        <p:tgtEl>
                                          <p:spTgt spid="2">
                                            <p:txEl>
                                              <p:pRg st="1" end="1"/>
                                            </p:txEl>
                                          </p:spTgt>
                                        </p:tgtEl>
                                      </p:cBhvr>
                                    </p:animEffect>
                                    <p:anim calcmode="lin" valueType="num">
                                      <p:cBhvr>
                                        <p:cTn id="20"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21" dur="2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mersin100yilakkent.meb.k12.tr/meb_iys_dosyalar/33/13/727628/resimler/2015_06/k_02133803_logokk.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5536" y="260648"/>
            <a:ext cx="8355763" cy="5222354"/>
          </a:xfrm>
          <a:prstGeom prst="rect">
            <a:avLst/>
          </a:prstGeom>
          <a:noFill/>
          <a:extLst>
            <a:ext uri="{909E8E84-426E-40DD-AFC4-6F175D3DCCD1}">
              <a14:hiddenFill xmlns="" xmlns:a14="http://schemas.microsoft.com/office/drawing/2010/main">
                <a:solidFill>
                  <a:srgbClr val="FFFFFF"/>
                </a:solidFill>
              </a14:hiddenFill>
            </a:ext>
          </a:extLst>
        </p:spPr>
      </p:pic>
      <p:sp>
        <p:nvSpPr>
          <p:cNvPr id="4" name="Metin kutusu 3"/>
          <p:cNvSpPr txBox="1"/>
          <p:nvPr/>
        </p:nvSpPr>
        <p:spPr>
          <a:xfrm>
            <a:off x="3774870" y="5298336"/>
            <a:ext cx="1680268" cy="369332"/>
          </a:xfrm>
          <a:prstGeom prst="rect">
            <a:avLst/>
          </a:prstGeom>
          <a:noFill/>
        </p:spPr>
        <p:txBody>
          <a:bodyPr wrap="none" rtlCol="0">
            <a:spAutoFit/>
          </a:bodyPr>
          <a:lstStyle/>
          <a:p>
            <a:r>
              <a:rPr lang="tr-TR" dirty="0" smtClean="0"/>
              <a:t>Başarılar Dileriz</a:t>
            </a:r>
            <a:endParaRPr lang="en-US" dirty="0"/>
          </a:p>
        </p:txBody>
      </p:sp>
      <p:sp>
        <p:nvSpPr>
          <p:cNvPr id="2" name="Metin kutusu 1"/>
          <p:cNvSpPr txBox="1"/>
          <p:nvPr/>
        </p:nvSpPr>
        <p:spPr>
          <a:xfrm>
            <a:off x="3299104" y="5668929"/>
            <a:ext cx="2582758" cy="369332"/>
          </a:xfrm>
          <a:prstGeom prst="rect">
            <a:avLst/>
          </a:prstGeom>
          <a:noFill/>
        </p:spPr>
        <p:txBody>
          <a:bodyPr wrap="none" rtlCol="0">
            <a:spAutoFit/>
          </a:bodyPr>
          <a:lstStyle/>
          <a:p>
            <a:r>
              <a:rPr lang="tr-TR" dirty="0" smtClean="0"/>
              <a:t>Hazırlayan : Çiğdem Ateş</a:t>
            </a:r>
            <a:endParaRPr lang="en-US" dirty="0"/>
          </a:p>
        </p:txBody>
      </p:sp>
    </p:spTree>
    <p:extLst>
      <p:ext uri="{BB962C8B-B14F-4D97-AF65-F5344CB8AC3E}">
        <p14:creationId xmlns="" xmlns:p14="http://schemas.microsoft.com/office/powerpoint/2010/main" val="8458023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074"/>
                                        </p:tgtEl>
                                        <p:attrNameLst>
                                          <p:attrName>style.visibility</p:attrName>
                                        </p:attrNameLst>
                                      </p:cBhvr>
                                      <p:to>
                                        <p:strVal val="visible"/>
                                      </p:to>
                                    </p:set>
                                    <p:animEffect transition="in" filter="circle(in)">
                                      <p:cBhvr>
                                        <p:cTn id="13"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556792"/>
            <a:ext cx="7408333" cy="5184576"/>
          </a:xfrm>
        </p:spPr>
        <p:txBody>
          <a:bodyPr/>
          <a:lstStyle/>
          <a:p>
            <a:pPr algn="just">
              <a:lnSpc>
                <a:spcPts val="1350"/>
              </a:lnSpc>
              <a:spcAft>
                <a:spcPts val="1000"/>
              </a:spcAft>
            </a:pPr>
            <a:r>
              <a:rPr lang="tr-TR" dirty="0">
                <a:solidFill>
                  <a:srgbClr val="000000"/>
                </a:solidFill>
                <a:latin typeface="Calibri"/>
                <a:ea typeface="Times New Roman"/>
                <a:cs typeface="Arial"/>
              </a:rPr>
              <a:t>Test çözmede üç unsur önemlidir: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b="1" dirty="0">
                <a:solidFill>
                  <a:srgbClr val="FF6600"/>
                </a:solidFill>
                <a:latin typeface="Calibri"/>
                <a:ea typeface="Times New Roman"/>
                <a:cs typeface="Arial"/>
              </a:rPr>
              <a:t>Bilgi: </a:t>
            </a:r>
            <a:r>
              <a:rPr lang="tr-TR" dirty="0">
                <a:solidFill>
                  <a:srgbClr val="000000"/>
                </a:solidFill>
                <a:latin typeface="Calibri"/>
                <a:ea typeface="Times New Roman"/>
                <a:cs typeface="Arial"/>
              </a:rPr>
              <a:t>Öğrenme ile kazanılır. Tekrar ile pekiştirilir</a:t>
            </a:r>
            <a:r>
              <a:rPr lang="tr-TR" dirty="0" smtClean="0">
                <a:solidFill>
                  <a:srgbClr val="000000"/>
                </a:solidFill>
                <a:latin typeface="Calibri"/>
                <a:ea typeface="Times New Roman"/>
                <a:cs typeface="Arial"/>
              </a:rPr>
              <a:t>.</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Test çözme tekniğini kullanmanın temelini teşkil eder</a:t>
            </a:r>
            <a:r>
              <a:rPr lang="tr-TR" dirty="0" smtClean="0">
                <a:solidFill>
                  <a:srgbClr val="000000"/>
                </a:solidFill>
                <a:latin typeface="Calibri"/>
                <a:ea typeface="Times New Roman"/>
                <a:cs typeface="Arial"/>
              </a:rPr>
              <a:t>.</a:t>
            </a:r>
          </a:p>
          <a:p>
            <a:pPr algn="just">
              <a:lnSpc>
                <a:spcPts val="1350"/>
              </a:lnSpc>
              <a:spcAft>
                <a:spcPts val="1000"/>
              </a:spcAft>
            </a:pP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b="1" dirty="0">
                <a:solidFill>
                  <a:srgbClr val="FF6600"/>
                </a:solidFill>
                <a:latin typeface="Calibri"/>
                <a:ea typeface="Times New Roman"/>
                <a:cs typeface="Arial"/>
              </a:rPr>
              <a:t>Yorum:</a:t>
            </a:r>
            <a:r>
              <a:rPr lang="tr-TR" dirty="0">
                <a:solidFill>
                  <a:srgbClr val="000000"/>
                </a:solidFill>
                <a:latin typeface="Calibri"/>
                <a:ea typeface="Times New Roman"/>
                <a:cs typeface="Arial"/>
              </a:rPr>
              <a:t> Öğrenilen ve tekrar ile pekiştirilen bilgi </a:t>
            </a:r>
            <a:r>
              <a:rPr lang="tr-TR" dirty="0" smtClean="0">
                <a:solidFill>
                  <a:srgbClr val="000000"/>
                </a:solidFill>
                <a:latin typeface="Calibri"/>
                <a:ea typeface="Times New Roman"/>
                <a:cs typeface="Arial"/>
              </a:rPr>
              <a:t>ile</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ilgili düşünce geliştirme veya bilgiye farklı </a:t>
            </a:r>
            <a:r>
              <a:rPr lang="tr-TR" dirty="0" smtClean="0">
                <a:solidFill>
                  <a:srgbClr val="000000"/>
                </a:solidFill>
                <a:latin typeface="Calibri"/>
                <a:ea typeface="Times New Roman"/>
                <a:cs typeface="Arial"/>
              </a:rPr>
              <a:t>açılardan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bakabilme gücünü ifade eder. Test çözme </a:t>
            </a:r>
            <a:r>
              <a:rPr lang="tr-TR" dirty="0" smtClean="0">
                <a:solidFill>
                  <a:srgbClr val="000000"/>
                </a:solidFill>
                <a:latin typeface="Calibri"/>
                <a:ea typeface="Times New Roman"/>
                <a:cs typeface="Arial"/>
              </a:rPr>
              <a:t>tekniğinin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geliştirilmesini sağlar</a:t>
            </a:r>
            <a:r>
              <a:rPr lang="tr-TR" dirty="0" smtClean="0">
                <a:solidFill>
                  <a:srgbClr val="000000"/>
                </a:solidFill>
                <a:latin typeface="Calibri"/>
                <a:ea typeface="Times New Roman"/>
                <a:cs typeface="Arial"/>
              </a:rPr>
              <a:t>.</a:t>
            </a:r>
          </a:p>
          <a:p>
            <a:pPr algn="just">
              <a:lnSpc>
                <a:spcPts val="1350"/>
              </a:lnSpc>
              <a:spcAft>
                <a:spcPts val="1000"/>
              </a:spcAft>
            </a:pP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b="1" dirty="0">
                <a:solidFill>
                  <a:srgbClr val="FF6600"/>
                </a:solidFill>
                <a:latin typeface="Calibri"/>
                <a:ea typeface="Times New Roman"/>
                <a:cs typeface="Arial"/>
              </a:rPr>
              <a:t>Hız:</a:t>
            </a:r>
            <a:r>
              <a:rPr lang="tr-TR" dirty="0">
                <a:solidFill>
                  <a:srgbClr val="000000"/>
                </a:solidFill>
                <a:latin typeface="Calibri"/>
                <a:ea typeface="Times New Roman"/>
                <a:cs typeface="Arial"/>
              </a:rPr>
              <a:t> Kazanılan bilgiye ve elde edilen yorum </a:t>
            </a:r>
            <a:r>
              <a:rPr lang="tr-TR" dirty="0" smtClean="0">
                <a:solidFill>
                  <a:srgbClr val="000000"/>
                </a:solidFill>
                <a:latin typeface="Calibri"/>
                <a:ea typeface="Times New Roman"/>
                <a:cs typeface="Arial"/>
              </a:rPr>
              <a:t>gücüne</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ait problemlerin zaman kısıtlaması içinde çözülmesidir.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Calibri"/>
                <a:ea typeface="Times New Roman"/>
                <a:cs typeface="Arial"/>
              </a:rPr>
              <a:t>Hız, test çözerken zamanı etkin bir biçimde kullanmanıza yardım eder. </a:t>
            </a:r>
            <a:endParaRPr lang="tr-TR" sz="2000" dirty="0">
              <a:latin typeface="Calibri"/>
              <a:ea typeface="Calibri"/>
              <a:cs typeface="Times New Roman"/>
            </a:endParaRPr>
          </a:p>
          <a:p>
            <a:endParaRPr lang="en-US" dirty="0"/>
          </a:p>
        </p:txBody>
      </p:sp>
      <p:sp>
        <p:nvSpPr>
          <p:cNvPr id="3" name="Başlık 2"/>
          <p:cNvSpPr>
            <a:spLocks noGrp="1"/>
          </p:cNvSpPr>
          <p:nvPr>
            <p:ph type="title"/>
          </p:nvPr>
        </p:nvSpPr>
        <p:spPr/>
        <p:txBody>
          <a:bodyPr/>
          <a:lstStyle/>
          <a:p>
            <a:r>
              <a:rPr lang="tr-TR" sz="4000" b="1" kern="1800" dirty="0">
                <a:solidFill>
                  <a:srgbClr val="FF6600"/>
                </a:solidFill>
                <a:latin typeface="Open Sans Condensed"/>
                <a:ea typeface="Times New Roman"/>
                <a:cs typeface="Arial"/>
              </a:rPr>
              <a:t>Test Çözme Teknikleri</a:t>
            </a:r>
            <a:endParaRPr lang="en-US" dirty="0"/>
          </a:p>
        </p:txBody>
      </p:sp>
    </p:spTree>
    <p:extLst>
      <p:ext uri="{BB962C8B-B14F-4D97-AF65-F5344CB8AC3E}">
        <p14:creationId xmlns="" xmlns:p14="http://schemas.microsoft.com/office/powerpoint/2010/main" val="2709566221"/>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randombar(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randombar(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randombar(horizont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Effect transition="in" filter="randombar(horizontal)">
                                      <p:cBhvr>
                                        <p:cTn id="47" dur="500"/>
                                        <p:tgtEl>
                                          <p:spTgt spid="2">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2">
                                            <p:txEl>
                                              <p:pRg st="10" end="10"/>
                                            </p:txEl>
                                          </p:spTgt>
                                        </p:tgtEl>
                                        <p:attrNameLst>
                                          <p:attrName>style.visibility</p:attrName>
                                        </p:attrNameLst>
                                      </p:cBhvr>
                                      <p:to>
                                        <p:strVal val="visible"/>
                                      </p:to>
                                    </p:set>
                                    <p:animEffect transition="in" filter="randombar(horizontal)">
                                      <p:cBhvr>
                                        <p:cTn id="52" dur="500"/>
                                        <p:tgtEl>
                                          <p:spTgt spid="2">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2">
                                            <p:txEl>
                                              <p:pRg st="11" end="11"/>
                                            </p:txEl>
                                          </p:spTgt>
                                        </p:tgtEl>
                                        <p:attrNameLst>
                                          <p:attrName>style.visibility</p:attrName>
                                        </p:attrNameLst>
                                      </p:cBhvr>
                                      <p:to>
                                        <p:strVal val="visible"/>
                                      </p:to>
                                    </p:set>
                                    <p:animEffect transition="in" filter="randombar(horizontal)">
                                      <p:cBhvr>
                                        <p:cTn id="5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484784"/>
            <a:ext cx="7300333" cy="5256584"/>
          </a:xfrm>
        </p:spPr>
        <p:txBody>
          <a:bodyPr>
            <a:normAutofit fontScale="70000" lnSpcReduction="20000"/>
          </a:bodyPr>
          <a:lstStyle/>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sz="2600" dirty="0">
                <a:solidFill>
                  <a:srgbClr val="000000"/>
                </a:solidFill>
                <a:latin typeface="Calibri"/>
                <a:ea typeface="Times New Roman"/>
                <a:cs typeface="Arial"/>
              </a:rPr>
              <a:t> Her sorunun kendine has bir mantığı vardır. </a:t>
            </a:r>
            <a:r>
              <a:rPr lang="tr-TR" sz="2600" dirty="0" smtClean="0">
                <a:solidFill>
                  <a:srgbClr val="000000"/>
                </a:solidFill>
                <a:latin typeface="Calibri"/>
                <a:ea typeface="Times New Roman"/>
                <a:cs typeface="Arial"/>
              </a:rPr>
              <a:t>Test</a:t>
            </a:r>
          </a:p>
          <a:p>
            <a:pPr algn="just">
              <a:lnSpc>
                <a:spcPts val="1350"/>
              </a:lnSpc>
              <a:spcAft>
                <a:spcPts val="1000"/>
              </a:spcAft>
            </a:pPr>
            <a:r>
              <a:rPr lang="tr-TR" sz="2600" dirty="0" smtClean="0">
                <a:solidFill>
                  <a:srgbClr val="000000"/>
                </a:solidFill>
                <a:latin typeface="Calibri"/>
                <a:ea typeface="Times New Roman"/>
                <a:cs typeface="Arial"/>
              </a:rPr>
              <a:t> </a:t>
            </a:r>
            <a:r>
              <a:rPr lang="tr-TR" sz="2600" dirty="0">
                <a:solidFill>
                  <a:srgbClr val="000000"/>
                </a:solidFill>
                <a:latin typeface="Calibri"/>
                <a:ea typeface="Times New Roman"/>
                <a:cs typeface="Arial"/>
              </a:rPr>
              <a:t>çözerken kendi mantığınızla değil sorunun </a:t>
            </a:r>
            <a:r>
              <a:rPr lang="tr-TR" sz="2600" dirty="0" smtClean="0">
                <a:solidFill>
                  <a:srgbClr val="000000"/>
                </a:solidFill>
                <a:latin typeface="Calibri"/>
                <a:ea typeface="Times New Roman"/>
                <a:cs typeface="Arial"/>
              </a:rPr>
              <a:t>mantığına</a:t>
            </a:r>
          </a:p>
          <a:p>
            <a:pPr algn="just">
              <a:lnSpc>
                <a:spcPts val="1350"/>
              </a:lnSpc>
              <a:spcAft>
                <a:spcPts val="1000"/>
              </a:spcAft>
            </a:pPr>
            <a:r>
              <a:rPr lang="tr-TR" sz="2600" dirty="0" smtClean="0">
                <a:solidFill>
                  <a:srgbClr val="000000"/>
                </a:solidFill>
                <a:latin typeface="Calibri"/>
                <a:ea typeface="Times New Roman"/>
                <a:cs typeface="Arial"/>
              </a:rPr>
              <a:t> </a:t>
            </a:r>
            <a:r>
              <a:rPr lang="tr-TR" sz="2600" dirty="0">
                <a:solidFill>
                  <a:srgbClr val="000000"/>
                </a:solidFill>
                <a:latin typeface="Calibri"/>
                <a:ea typeface="Times New Roman"/>
                <a:cs typeface="Arial"/>
              </a:rPr>
              <a:t>göre hareket etmelisiniz.</a:t>
            </a:r>
            <a:endParaRPr lang="tr-TR" sz="2600" dirty="0">
              <a:latin typeface="Calibri"/>
              <a:ea typeface="Calibri"/>
              <a:cs typeface="Times New Roman"/>
            </a:endParaRPr>
          </a:p>
          <a:p>
            <a:pPr algn="just">
              <a:lnSpc>
                <a:spcPts val="1350"/>
              </a:lnSpc>
              <a:spcAft>
                <a:spcPts val="1000"/>
              </a:spcAft>
            </a:pPr>
            <a:r>
              <a:rPr lang="tr-TR" sz="2600" dirty="0">
                <a:solidFill>
                  <a:srgbClr val="000000"/>
                </a:solidFill>
                <a:latin typeface="Arial"/>
                <a:ea typeface="Times New Roman"/>
                <a:cs typeface="Times New Roman"/>
              </a:rPr>
              <a:t>•          </a:t>
            </a:r>
            <a:r>
              <a:rPr lang="tr-TR" sz="2600" dirty="0">
                <a:solidFill>
                  <a:srgbClr val="000000"/>
                </a:solidFill>
                <a:latin typeface="Calibri"/>
                <a:ea typeface="Times New Roman"/>
                <a:cs typeface="Arial"/>
              </a:rPr>
              <a:t>Soru kökünün iyi okunup anlaşılması, daha </a:t>
            </a:r>
            <a:r>
              <a:rPr lang="tr-TR" sz="2600" dirty="0" smtClean="0">
                <a:solidFill>
                  <a:srgbClr val="000000"/>
                </a:solidFill>
                <a:latin typeface="Calibri"/>
                <a:ea typeface="Times New Roman"/>
                <a:cs typeface="Arial"/>
              </a:rPr>
              <a:t>sonra</a:t>
            </a:r>
          </a:p>
          <a:p>
            <a:pPr algn="just">
              <a:lnSpc>
                <a:spcPts val="1350"/>
              </a:lnSpc>
              <a:spcAft>
                <a:spcPts val="1000"/>
              </a:spcAft>
            </a:pPr>
            <a:r>
              <a:rPr lang="tr-TR" sz="2600" dirty="0" smtClean="0">
                <a:solidFill>
                  <a:srgbClr val="000000"/>
                </a:solidFill>
                <a:latin typeface="Calibri"/>
                <a:ea typeface="Times New Roman"/>
                <a:cs typeface="Arial"/>
              </a:rPr>
              <a:t> </a:t>
            </a:r>
            <a:r>
              <a:rPr lang="tr-TR" sz="2600" dirty="0">
                <a:solidFill>
                  <a:srgbClr val="000000"/>
                </a:solidFill>
                <a:latin typeface="Calibri"/>
                <a:ea typeface="Times New Roman"/>
                <a:cs typeface="Arial"/>
              </a:rPr>
              <a:t>cevabın düşünülmesi gerekir. Soru kökü </a:t>
            </a:r>
            <a:r>
              <a:rPr lang="tr-TR" sz="2600" dirty="0" smtClean="0">
                <a:solidFill>
                  <a:srgbClr val="000000"/>
                </a:solidFill>
                <a:latin typeface="Calibri"/>
                <a:ea typeface="Times New Roman"/>
                <a:cs typeface="Arial"/>
              </a:rPr>
              <a:t>anlaşılmadan</a:t>
            </a:r>
          </a:p>
          <a:p>
            <a:pPr algn="just">
              <a:lnSpc>
                <a:spcPts val="1350"/>
              </a:lnSpc>
              <a:spcAft>
                <a:spcPts val="1000"/>
              </a:spcAft>
            </a:pPr>
            <a:r>
              <a:rPr lang="tr-TR" sz="2600" dirty="0" smtClean="0">
                <a:solidFill>
                  <a:srgbClr val="000000"/>
                </a:solidFill>
                <a:latin typeface="Calibri"/>
                <a:ea typeface="Times New Roman"/>
                <a:cs typeface="Arial"/>
              </a:rPr>
              <a:t> </a:t>
            </a:r>
            <a:r>
              <a:rPr lang="tr-TR" sz="2600" dirty="0">
                <a:solidFill>
                  <a:srgbClr val="000000"/>
                </a:solidFill>
                <a:latin typeface="Calibri"/>
                <a:ea typeface="Times New Roman"/>
                <a:cs typeface="Arial"/>
              </a:rPr>
              <a:t>cevabı düşünmeye çalışmak hızı düşürür. Zaman </a:t>
            </a:r>
            <a:r>
              <a:rPr lang="tr-TR" sz="2600" dirty="0" smtClean="0">
                <a:solidFill>
                  <a:srgbClr val="000000"/>
                </a:solidFill>
                <a:latin typeface="Calibri"/>
                <a:ea typeface="Times New Roman"/>
                <a:cs typeface="Arial"/>
              </a:rPr>
              <a:t>kazanmak</a:t>
            </a:r>
          </a:p>
          <a:p>
            <a:pPr algn="just">
              <a:lnSpc>
                <a:spcPts val="1350"/>
              </a:lnSpc>
              <a:spcAft>
                <a:spcPts val="1000"/>
              </a:spcAft>
            </a:pPr>
            <a:r>
              <a:rPr lang="tr-TR" sz="2600" dirty="0" smtClean="0">
                <a:solidFill>
                  <a:srgbClr val="000000"/>
                </a:solidFill>
                <a:latin typeface="Calibri"/>
                <a:ea typeface="Times New Roman"/>
                <a:cs typeface="Arial"/>
              </a:rPr>
              <a:t> </a:t>
            </a:r>
            <a:r>
              <a:rPr lang="tr-TR" sz="2600" dirty="0">
                <a:solidFill>
                  <a:srgbClr val="000000"/>
                </a:solidFill>
                <a:latin typeface="Calibri"/>
                <a:ea typeface="Times New Roman"/>
                <a:cs typeface="Arial"/>
              </a:rPr>
              <a:t>için soruyu okumadan cevap şıklarına koşmak sizi yanıltır.</a:t>
            </a:r>
            <a:endParaRPr lang="tr-TR" sz="2600" dirty="0">
              <a:latin typeface="Calibri"/>
              <a:ea typeface="Calibri"/>
              <a:cs typeface="Times New Roman"/>
            </a:endParaRPr>
          </a:p>
          <a:p>
            <a:pPr algn="just">
              <a:lnSpc>
                <a:spcPts val="1350"/>
              </a:lnSpc>
              <a:spcAft>
                <a:spcPts val="1000"/>
              </a:spcAft>
            </a:pPr>
            <a:r>
              <a:rPr lang="tr-TR" sz="2600" dirty="0">
                <a:solidFill>
                  <a:srgbClr val="000000"/>
                </a:solidFill>
                <a:latin typeface="Arial"/>
                <a:ea typeface="Times New Roman"/>
                <a:cs typeface="Times New Roman"/>
              </a:rPr>
              <a:t>•          </a:t>
            </a:r>
            <a:r>
              <a:rPr lang="tr-TR" sz="2600" dirty="0">
                <a:solidFill>
                  <a:srgbClr val="000000"/>
                </a:solidFill>
                <a:latin typeface="Calibri"/>
                <a:ea typeface="Times New Roman"/>
                <a:cs typeface="Arial"/>
              </a:rPr>
              <a:t>Soruda sizden ne isteniyorsa ne eksik, ne fazla </a:t>
            </a:r>
            <a:r>
              <a:rPr lang="tr-TR" sz="2600" dirty="0" smtClean="0">
                <a:solidFill>
                  <a:srgbClr val="000000"/>
                </a:solidFill>
                <a:latin typeface="Calibri"/>
                <a:ea typeface="Times New Roman"/>
                <a:cs typeface="Arial"/>
              </a:rPr>
              <a:t>isteneni</a:t>
            </a:r>
          </a:p>
          <a:p>
            <a:pPr algn="just">
              <a:lnSpc>
                <a:spcPts val="1350"/>
              </a:lnSpc>
              <a:spcAft>
                <a:spcPts val="1000"/>
              </a:spcAft>
            </a:pPr>
            <a:r>
              <a:rPr lang="tr-TR" sz="2600" dirty="0" smtClean="0">
                <a:solidFill>
                  <a:srgbClr val="000000"/>
                </a:solidFill>
                <a:latin typeface="Calibri"/>
                <a:ea typeface="Times New Roman"/>
                <a:cs typeface="Arial"/>
              </a:rPr>
              <a:t> </a:t>
            </a:r>
            <a:r>
              <a:rPr lang="tr-TR" sz="2600" dirty="0">
                <a:solidFill>
                  <a:srgbClr val="000000"/>
                </a:solidFill>
                <a:latin typeface="Calibri"/>
                <a:ea typeface="Times New Roman"/>
                <a:cs typeface="Arial"/>
              </a:rPr>
              <a:t>düşünmelisiniz. Bazı sorular sizin için çok kolay gelir ve </a:t>
            </a:r>
            <a:r>
              <a:rPr lang="tr-TR" sz="2600" dirty="0" smtClean="0">
                <a:solidFill>
                  <a:srgbClr val="000000"/>
                </a:solidFill>
                <a:latin typeface="Calibri"/>
                <a:ea typeface="Times New Roman"/>
                <a:cs typeface="Arial"/>
              </a:rPr>
              <a:t>cevabın</a:t>
            </a:r>
          </a:p>
          <a:p>
            <a:pPr algn="just">
              <a:lnSpc>
                <a:spcPts val="1350"/>
              </a:lnSpc>
              <a:spcAft>
                <a:spcPts val="1000"/>
              </a:spcAft>
            </a:pPr>
            <a:r>
              <a:rPr lang="tr-TR" sz="2600" dirty="0" smtClean="0">
                <a:solidFill>
                  <a:srgbClr val="000000"/>
                </a:solidFill>
                <a:latin typeface="Calibri"/>
                <a:ea typeface="Times New Roman"/>
                <a:cs typeface="Arial"/>
              </a:rPr>
              <a:t> </a:t>
            </a:r>
            <a:r>
              <a:rPr lang="tr-TR" sz="2600" dirty="0">
                <a:solidFill>
                  <a:srgbClr val="000000"/>
                </a:solidFill>
                <a:latin typeface="Calibri"/>
                <a:ea typeface="Times New Roman"/>
                <a:cs typeface="Arial"/>
              </a:rPr>
              <a:t>böyle kolay bir şık olamayacağını düşünürsünüz. Oysa bazen böyle kolay sorular </a:t>
            </a:r>
            <a:r>
              <a:rPr lang="tr-TR" sz="2600" dirty="0" smtClean="0">
                <a:solidFill>
                  <a:srgbClr val="000000"/>
                </a:solidFill>
                <a:latin typeface="Calibri"/>
                <a:ea typeface="Times New Roman"/>
                <a:cs typeface="Arial"/>
              </a:rPr>
              <a:t>sormak</a:t>
            </a:r>
          </a:p>
          <a:p>
            <a:pPr algn="just">
              <a:lnSpc>
                <a:spcPts val="1350"/>
              </a:lnSpc>
              <a:spcAft>
                <a:spcPts val="1000"/>
              </a:spcAft>
            </a:pPr>
            <a:r>
              <a:rPr lang="tr-TR" sz="2600" dirty="0" smtClean="0">
                <a:solidFill>
                  <a:srgbClr val="000000"/>
                </a:solidFill>
                <a:latin typeface="Calibri"/>
                <a:ea typeface="Times New Roman"/>
                <a:cs typeface="Arial"/>
              </a:rPr>
              <a:t> </a:t>
            </a:r>
            <a:r>
              <a:rPr lang="tr-TR" sz="2600" dirty="0">
                <a:solidFill>
                  <a:srgbClr val="000000"/>
                </a:solidFill>
                <a:latin typeface="Calibri"/>
                <a:ea typeface="Times New Roman"/>
                <a:cs typeface="Arial"/>
              </a:rPr>
              <a:t>da bu işin tekniğinin bir parçasıdır.</a:t>
            </a:r>
            <a:endParaRPr lang="tr-TR" sz="2600" dirty="0">
              <a:latin typeface="Calibri"/>
              <a:ea typeface="Calibri"/>
              <a:cs typeface="Times New Roman"/>
            </a:endParaRPr>
          </a:p>
          <a:p>
            <a:pPr algn="just">
              <a:lnSpc>
                <a:spcPts val="1350"/>
              </a:lnSpc>
              <a:spcAft>
                <a:spcPts val="1000"/>
              </a:spcAft>
            </a:pPr>
            <a:r>
              <a:rPr lang="tr-TR" sz="2600" dirty="0">
                <a:solidFill>
                  <a:srgbClr val="000000"/>
                </a:solidFill>
                <a:latin typeface="Arial"/>
                <a:ea typeface="Times New Roman"/>
                <a:cs typeface="Times New Roman"/>
              </a:rPr>
              <a:t>•          </a:t>
            </a:r>
            <a:r>
              <a:rPr lang="tr-TR" sz="2600" dirty="0">
                <a:solidFill>
                  <a:srgbClr val="000000"/>
                </a:solidFill>
                <a:latin typeface="Calibri"/>
                <a:ea typeface="Times New Roman"/>
                <a:cs typeface="Arial"/>
              </a:rPr>
              <a:t>Sorulara önyargılı yaklaşmamalısınız. "Bu soru zor yapamam, bu soru kolay cevap x şıkkı" </a:t>
            </a:r>
            <a:r>
              <a:rPr lang="tr-TR" sz="2600" dirty="0" smtClean="0">
                <a:solidFill>
                  <a:srgbClr val="000000"/>
                </a:solidFill>
                <a:latin typeface="Calibri"/>
                <a:ea typeface="Times New Roman"/>
                <a:cs typeface="Arial"/>
              </a:rPr>
              <a:t>gibi</a:t>
            </a:r>
          </a:p>
          <a:p>
            <a:pPr algn="just">
              <a:lnSpc>
                <a:spcPts val="1350"/>
              </a:lnSpc>
              <a:spcAft>
                <a:spcPts val="1000"/>
              </a:spcAft>
            </a:pPr>
            <a:r>
              <a:rPr lang="tr-TR" sz="2600" dirty="0" smtClean="0">
                <a:solidFill>
                  <a:srgbClr val="000000"/>
                </a:solidFill>
                <a:latin typeface="Calibri"/>
                <a:ea typeface="Times New Roman"/>
                <a:cs typeface="Arial"/>
              </a:rPr>
              <a:t> </a:t>
            </a:r>
            <a:r>
              <a:rPr lang="tr-TR" sz="2600" dirty="0">
                <a:solidFill>
                  <a:srgbClr val="000000"/>
                </a:solidFill>
                <a:latin typeface="Calibri"/>
                <a:ea typeface="Times New Roman"/>
                <a:cs typeface="Arial"/>
              </a:rPr>
              <a:t>zaman kazanmaya yönelik aceleci davranışlar, kazanmak yerine kaybettirir.</a:t>
            </a:r>
            <a:endParaRPr lang="tr-TR" sz="2600" dirty="0">
              <a:latin typeface="Calibri"/>
              <a:ea typeface="Calibri"/>
              <a:cs typeface="Times New Roman"/>
            </a:endParaRPr>
          </a:p>
          <a:p>
            <a:endParaRPr lang="en-US" dirty="0"/>
          </a:p>
        </p:txBody>
      </p:sp>
      <p:sp>
        <p:nvSpPr>
          <p:cNvPr id="3" name="Başlık 2"/>
          <p:cNvSpPr>
            <a:spLocks noGrp="1"/>
          </p:cNvSpPr>
          <p:nvPr>
            <p:ph type="title"/>
          </p:nvPr>
        </p:nvSpPr>
        <p:spPr>
          <a:xfrm>
            <a:off x="467544" y="476672"/>
            <a:ext cx="8229600" cy="1252728"/>
          </a:xfrm>
        </p:spPr>
        <p:txBody>
          <a:bodyPr>
            <a:normAutofit/>
          </a:bodyPr>
          <a:lstStyle/>
          <a:p>
            <a:pPr algn="just">
              <a:lnSpc>
                <a:spcPts val="1350"/>
              </a:lnSpc>
              <a:spcAft>
                <a:spcPts val="1000"/>
              </a:spcAft>
            </a:pPr>
            <a:r>
              <a:rPr lang="tr-TR" b="1" u="sng" dirty="0">
                <a:solidFill>
                  <a:srgbClr val="FF6600"/>
                </a:solidFill>
                <a:latin typeface="Calibri"/>
                <a:ea typeface="Times New Roman"/>
                <a:cs typeface="Arial"/>
              </a:rPr>
              <a:t>TEST ÇÖZERKEN DİKKAT </a:t>
            </a:r>
            <a:r>
              <a:rPr lang="tr-TR" b="1" u="sng" dirty="0" smtClean="0">
                <a:solidFill>
                  <a:srgbClr val="FF6600"/>
                </a:solidFill>
                <a:latin typeface="Calibri"/>
                <a:ea typeface="Times New Roman"/>
                <a:cs typeface="Arial"/>
              </a:rPr>
              <a:t>EDİLECEK</a:t>
            </a:r>
            <a:br>
              <a:rPr lang="tr-TR" b="1" u="sng" dirty="0" smtClean="0">
                <a:solidFill>
                  <a:srgbClr val="FF6600"/>
                </a:solidFill>
                <a:latin typeface="Calibri"/>
                <a:ea typeface="Times New Roman"/>
                <a:cs typeface="Arial"/>
              </a:rPr>
            </a:br>
            <a:r>
              <a:rPr lang="tr-TR" b="1" u="sng" dirty="0">
                <a:solidFill>
                  <a:srgbClr val="FF6600"/>
                </a:solidFill>
                <a:latin typeface="Calibri"/>
                <a:ea typeface="Times New Roman"/>
                <a:cs typeface="Arial"/>
              </a:rPr>
              <a:t/>
            </a:r>
            <a:br>
              <a:rPr lang="tr-TR" b="1" u="sng" dirty="0">
                <a:solidFill>
                  <a:srgbClr val="FF6600"/>
                </a:solidFill>
                <a:latin typeface="Calibri"/>
                <a:ea typeface="Times New Roman"/>
                <a:cs typeface="Arial"/>
              </a:rPr>
            </a:br>
            <a:r>
              <a:rPr lang="tr-TR" b="1" u="sng" dirty="0" smtClean="0">
                <a:solidFill>
                  <a:srgbClr val="FF6600"/>
                </a:solidFill>
                <a:latin typeface="Calibri"/>
                <a:ea typeface="Times New Roman"/>
                <a:cs typeface="Arial"/>
              </a:rPr>
              <a:t/>
            </a:r>
            <a:br>
              <a:rPr lang="tr-TR" b="1" u="sng" dirty="0" smtClean="0">
                <a:solidFill>
                  <a:srgbClr val="FF6600"/>
                </a:solidFill>
                <a:latin typeface="Calibri"/>
                <a:ea typeface="Times New Roman"/>
                <a:cs typeface="Arial"/>
              </a:rPr>
            </a:br>
            <a:r>
              <a:rPr lang="tr-TR" b="1" u="sng" dirty="0" smtClean="0">
                <a:solidFill>
                  <a:srgbClr val="FF6600"/>
                </a:solidFill>
                <a:latin typeface="Calibri"/>
                <a:ea typeface="Times New Roman"/>
                <a:cs typeface="Arial"/>
              </a:rPr>
              <a:t> </a:t>
            </a:r>
            <a:r>
              <a:rPr lang="tr-TR" b="1" u="sng" dirty="0">
                <a:solidFill>
                  <a:srgbClr val="FF6600"/>
                </a:solidFill>
                <a:latin typeface="Calibri"/>
                <a:ea typeface="Times New Roman"/>
                <a:cs typeface="Arial"/>
              </a:rPr>
              <a:t>HUSUSLAR</a:t>
            </a:r>
            <a:r>
              <a:rPr lang="tr-TR" sz="4000" dirty="0">
                <a:latin typeface="Calibri"/>
                <a:ea typeface="Calibri"/>
                <a:cs typeface="Times New Roman"/>
              </a:rPr>
              <a:t/>
            </a:r>
            <a:br>
              <a:rPr lang="tr-TR" sz="4000" dirty="0">
                <a:latin typeface="Calibri"/>
                <a:ea typeface="Calibri"/>
                <a:cs typeface="Times New Roman"/>
              </a:rPr>
            </a:br>
            <a:endParaRPr lang="en-US" dirty="0"/>
          </a:p>
        </p:txBody>
      </p:sp>
    </p:spTree>
    <p:extLst>
      <p:ext uri="{BB962C8B-B14F-4D97-AF65-F5344CB8AC3E}">
        <p14:creationId xmlns="" xmlns:p14="http://schemas.microsoft.com/office/powerpoint/2010/main" val="316246209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2">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 calcmode="lin" valueType="num">
                                      <p:cBhvr>
                                        <p:cTn id="47"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2">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 calcmode="lin" valueType="num">
                                      <p:cBhvr>
                                        <p:cTn id="55"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2">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2">
                                            <p:txEl>
                                              <p:pRg st="7" end="7"/>
                                            </p:txEl>
                                          </p:spTgt>
                                        </p:tgtEl>
                                        <p:attrNameLst>
                                          <p:attrName>style.visibility</p:attrName>
                                        </p:attrNameLst>
                                      </p:cBhvr>
                                      <p:to>
                                        <p:strVal val="visible"/>
                                      </p:to>
                                    </p:set>
                                    <p:anim calcmode="lin" valueType="num">
                                      <p:cBhvr>
                                        <p:cTn id="63"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2">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2">
                                            <p:txEl>
                                              <p:pRg st="8" end="8"/>
                                            </p:txEl>
                                          </p:spTgt>
                                        </p:tgtEl>
                                        <p:attrNameLst>
                                          <p:attrName>style.visibility</p:attrName>
                                        </p:attrNameLst>
                                      </p:cBhvr>
                                      <p:to>
                                        <p:strVal val="visible"/>
                                      </p:to>
                                    </p:set>
                                    <p:anim calcmode="lin" valueType="num">
                                      <p:cBhvr>
                                        <p:cTn id="71" dur="1000" fill="hold"/>
                                        <p:tgtEl>
                                          <p:spTgt spid="2">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2">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2">
                                            <p:txEl>
                                              <p:pRg st="8" end="8"/>
                                            </p:txEl>
                                          </p:spTgt>
                                        </p:tgtEl>
                                        <p:attrNameLst>
                                          <p:attrName>style.rotation</p:attrName>
                                        </p:attrNameLst>
                                      </p:cBhvr>
                                      <p:tavLst>
                                        <p:tav tm="0">
                                          <p:val>
                                            <p:fltVal val="90"/>
                                          </p:val>
                                        </p:tav>
                                        <p:tav tm="100000">
                                          <p:val>
                                            <p:fltVal val="0"/>
                                          </p:val>
                                        </p:tav>
                                      </p:tavLst>
                                    </p:anim>
                                    <p:animEffect transition="in" filter="fade">
                                      <p:cBhvr>
                                        <p:cTn id="74" dur="1000"/>
                                        <p:tgtEl>
                                          <p:spTgt spid="2">
                                            <p:txEl>
                                              <p:pRg st="8" end="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2">
                                            <p:txEl>
                                              <p:pRg st="9" end="9"/>
                                            </p:txEl>
                                          </p:spTgt>
                                        </p:tgtEl>
                                        <p:attrNameLst>
                                          <p:attrName>style.visibility</p:attrName>
                                        </p:attrNameLst>
                                      </p:cBhvr>
                                      <p:to>
                                        <p:strVal val="visible"/>
                                      </p:to>
                                    </p:set>
                                    <p:anim calcmode="lin" valueType="num">
                                      <p:cBhvr>
                                        <p:cTn id="79" dur="1000" fill="hold"/>
                                        <p:tgtEl>
                                          <p:spTgt spid="2">
                                            <p:txEl>
                                              <p:pRg st="9" end="9"/>
                                            </p:txEl>
                                          </p:spTgt>
                                        </p:tgtEl>
                                        <p:attrNameLst>
                                          <p:attrName>ppt_w</p:attrName>
                                        </p:attrNameLst>
                                      </p:cBhvr>
                                      <p:tavLst>
                                        <p:tav tm="0">
                                          <p:val>
                                            <p:fltVal val="0"/>
                                          </p:val>
                                        </p:tav>
                                        <p:tav tm="100000">
                                          <p:val>
                                            <p:strVal val="#ppt_w"/>
                                          </p:val>
                                        </p:tav>
                                      </p:tavLst>
                                    </p:anim>
                                    <p:anim calcmode="lin" valueType="num">
                                      <p:cBhvr>
                                        <p:cTn id="80" dur="1000" fill="hold"/>
                                        <p:tgtEl>
                                          <p:spTgt spid="2">
                                            <p:txEl>
                                              <p:pRg st="9" end="9"/>
                                            </p:txEl>
                                          </p:spTgt>
                                        </p:tgtEl>
                                        <p:attrNameLst>
                                          <p:attrName>ppt_h</p:attrName>
                                        </p:attrNameLst>
                                      </p:cBhvr>
                                      <p:tavLst>
                                        <p:tav tm="0">
                                          <p:val>
                                            <p:fltVal val="0"/>
                                          </p:val>
                                        </p:tav>
                                        <p:tav tm="100000">
                                          <p:val>
                                            <p:strVal val="#ppt_h"/>
                                          </p:val>
                                        </p:tav>
                                      </p:tavLst>
                                    </p:anim>
                                    <p:anim calcmode="lin" valueType="num">
                                      <p:cBhvr>
                                        <p:cTn id="81" dur="1000" fill="hold"/>
                                        <p:tgtEl>
                                          <p:spTgt spid="2">
                                            <p:txEl>
                                              <p:pRg st="9" end="9"/>
                                            </p:txEl>
                                          </p:spTgt>
                                        </p:tgtEl>
                                        <p:attrNameLst>
                                          <p:attrName>style.rotation</p:attrName>
                                        </p:attrNameLst>
                                      </p:cBhvr>
                                      <p:tavLst>
                                        <p:tav tm="0">
                                          <p:val>
                                            <p:fltVal val="90"/>
                                          </p:val>
                                        </p:tav>
                                        <p:tav tm="100000">
                                          <p:val>
                                            <p:fltVal val="0"/>
                                          </p:val>
                                        </p:tav>
                                      </p:tavLst>
                                    </p:anim>
                                    <p:animEffect transition="in" filter="fade">
                                      <p:cBhvr>
                                        <p:cTn id="82" dur="1000"/>
                                        <p:tgtEl>
                                          <p:spTgt spid="2">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2">
                                            <p:txEl>
                                              <p:pRg st="10" end="10"/>
                                            </p:txEl>
                                          </p:spTgt>
                                        </p:tgtEl>
                                        <p:attrNameLst>
                                          <p:attrName>style.visibility</p:attrName>
                                        </p:attrNameLst>
                                      </p:cBhvr>
                                      <p:to>
                                        <p:strVal val="visible"/>
                                      </p:to>
                                    </p:set>
                                    <p:anim calcmode="lin" valueType="num">
                                      <p:cBhvr>
                                        <p:cTn id="87" dur="10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88" dur="1000" fill="hold"/>
                                        <p:tgtEl>
                                          <p:spTgt spid="2">
                                            <p:txEl>
                                              <p:pRg st="10" end="10"/>
                                            </p:txEl>
                                          </p:spTgt>
                                        </p:tgtEl>
                                        <p:attrNameLst>
                                          <p:attrName>ppt_h</p:attrName>
                                        </p:attrNameLst>
                                      </p:cBhvr>
                                      <p:tavLst>
                                        <p:tav tm="0">
                                          <p:val>
                                            <p:fltVal val="0"/>
                                          </p:val>
                                        </p:tav>
                                        <p:tav tm="100000">
                                          <p:val>
                                            <p:strVal val="#ppt_h"/>
                                          </p:val>
                                        </p:tav>
                                      </p:tavLst>
                                    </p:anim>
                                    <p:anim calcmode="lin" valueType="num">
                                      <p:cBhvr>
                                        <p:cTn id="89" dur="1000" fill="hold"/>
                                        <p:tgtEl>
                                          <p:spTgt spid="2">
                                            <p:txEl>
                                              <p:pRg st="10" end="10"/>
                                            </p:txEl>
                                          </p:spTgt>
                                        </p:tgtEl>
                                        <p:attrNameLst>
                                          <p:attrName>style.rotation</p:attrName>
                                        </p:attrNameLst>
                                      </p:cBhvr>
                                      <p:tavLst>
                                        <p:tav tm="0">
                                          <p:val>
                                            <p:fltVal val="90"/>
                                          </p:val>
                                        </p:tav>
                                        <p:tav tm="100000">
                                          <p:val>
                                            <p:fltVal val="0"/>
                                          </p:val>
                                        </p:tav>
                                      </p:tavLst>
                                    </p:anim>
                                    <p:animEffect transition="in" filter="fade">
                                      <p:cBhvr>
                                        <p:cTn id="90" dur="1000"/>
                                        <p:tgtEl>
                                          <p:spTgt spid="2">
                                            <p:txEl>
                                              <p:pRg st="10" end="10"/>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2">
                                            <p:txEl>
                                              <p:pRg st="11" end="11"/>
                                            </p:txEl>
                                          </p:spTgt>
                                        </p:tgtEl>
                                        <p:attrNameLst>
                                          <p:attrName>style.visibility</p:attrName>
                                        </p:attrNameLst>
                                      </p:cBhvr>
                                      <p:to>
                                        <p:strVal val="visible"/>
                                      </p:to>
                                    </p:set>
                                    <p:anim calcmode="lin" valueType="num">
                                      <p:cBhvr>
                                        <p:cTn id="95" dur="10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96" dur="1000" fill="hold"/>
                                        <p:tgtEl>
                                          <p:spTgt spid="2">
                                            <p:txEl>
                                              <p:pRg st="11" end="11"/>
                                            </p:txEl>
                                          </p:spTgt>
                                        </p:tgtEl>
                                        <p:attrNameLst>
                                          <p:attrName>ppt_h</p:attrName>
                                        </p:attrNameLst>
                                      </p:cBhvr>
                                      <p:tavLst>
                                        <p:tav tm="0">
                                          <p:val>
                                            <p:fltVal val="0"/>
                                          </p:val>
                                        </p:tav>
                                        <p:tav tm="100000">
                                          <p:val>
                                            <p:strVal val="#ppt_h"/>
                                          </p:val>
                                        </p:tav>
                                      </p:tavLst>
                                    </p:anim>
                                    <p:anim calcmode="lin" valueType="num">
                                      <p:cBhvr>
                                        <p:cTn id="97" dur="1000" fill="hold"/>
                                        <p:tgtEl>
                                          <p:spTgt spid="2">
                                            <p:txEl>
                                              <p:pRg st="11" end="11"/>
                                            </p:txEl>
                                          </p:spTgt>
                                        </p:tgtEl>
                                        <p:attrNameLst>
                                          <p:attrName>style.rotation</p:attrName>
                                        </p:attrNameLst>
                                      </p:cBhvr>
                                      <p:tavLst>
                                        <p:tav tm="0">
                                          <p:val>
                                            <p:fltVal val="90"/>
                                          </p:val>
                                        </p:tav>
                                        <p:tav tm="100000">
                                          <p:val>
                                            <p:fltVal val="0"/>
                                          </p:val>
                                        </p:tav>
                                      </p:tavLst>
                                    </p:anim>
                                    <p:animEffect transition="in" filter="fade">
                                      <p:cBhvr>
                                        <p:cTn id="98" dur="1000"/>
                                        <p:tgtEl>
                                          <p:spTgt spid="2">
                                            <p:txEl>
                                              <p:pRg st="11" end="11"/>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ntr" presetSubtype="0" fill="hold" grpId="0" nodeType="clickEffect">
                                  <p:stCondLst>
                                    <p:cond delay="0"/>
                                  </p:stCondLst>
                                  <p:childTnLst>
                                    <p:set>
                                      <p:cBhvr>
                                        <p:cTn id="102" dur="1" fill="hold">
                                          <p:stCondLst>
                                            <p:cond delay="0"/>
                                          </p:stCondLst>
                                        </p:cTn>
                                        <p:tgtEl>
                                          <p:spTgt spid="2">
                                            <p:txEl>
                                              <p:pRg st="12" end="12"/>
                                            </p:txEl>
                                          </p:spTgt>
                                        </p:tgtEl>
                                        <p:attrNameLst>
                                          <p:attrName>style.visibility</p:attrName>
                                        </p:attrNameLst>
                                      </p:cBhvr>
                                      <p:to>
                                        <p:strVal val="visible"/>
                                      </p:to>
                                    </p:set>
                                    <p:anim calcmode="lin" valueType="num">
                                      <p:cBhvr>
                                        <p:cTn id="103" dur="1000" fill="hold"/>
                                        <p:tgtEl>
                                          <p:spTgt spid="2">
                                            <p:txEl>
                                              <p:pRg st="12" end="12"/>
                                            </p:txEl>
                                          </p:spTgt>
                                        </p:tgtEl>
                                        <p:attrNameLst>
                                          <p:attrName>ppt_w</p:attrName>
                                        </p:attrNameLst>
                                      </p:cBhvr>
                                      <p:tavLst>
                                        <p:tav tm="0">
                                          <p:val>
                                            <p:fltVal val="0"/>
                                          </p:val>
                                        </p:tav>
                                        <p:tav tm="100000">
                                          <p:val>
                                            <p:strVal val="#ppt_w"/>
                                          </p:val>
                                        </p:tav>
                                      </p:tavLst>
                                    </p:anim>
                                    <p:anim calcmode="lin" valueType="num">
                                      <p:cBhvr>
                                        <p:cTn id="104" dur="1000" fill="hold"/>
                                        <p:tgtEl>
                                          <p:spTgt spid="2">
                                            <p:txEl>
                                              <p:pRg st="12" end="12"/>
                                            </p:txEl>
                                          </p:spTgt>
                                        </p:tgtEl>
                                        <p:attrNameLst>
                                          <p:attrName>ppt_h</p:attrName>
                                        </p:attrNameLst>
                                      </p:cBhvr>
                                      <p:tavLst>
                                        <p:tav tm="0">
                                          <p:val>
                                            <p:fltVal val="0"/>
                                          </p:val>
                                        </p:tav>
                                        <p:tav tm="100000">
                                          <p:val>
                                            <p:strVal val="#ppt_h"/>
                                          </p:val>
                                        </p:tav>
                                      </p:tavLst>
                                    </p:anim>
                                    <p:anim calcmode="lin" valueType="num">
                                      <p:cBhvr>
                                        <p:cTn id="105" dur="1000" fill="hold"/>
                                        <p:tgtEl>
                                          <p:spTgt spid="2">
                                            <p:txEl>
                                              <p:pRg st="12" end="12"/>
                                            </p:txEl>
                                          </p:spTgt>
                                        </p:tgtEl>
                                        <p:attrNameLst>
                                          <p:attrName>style.rotation</p:attrName>
                                        </p:attrNameLst>
                                      </p:cBhvr>
                                      <p:tavLst>
                                        <p:tav tm="0">
                                          <p:val>
                                            <p:fltVal val="90"/>
                                          </p:val>
                                        </p:tav>
                                        <p:tav tm="100000">
                                          <p:val>
                                            <p:fltVal val="0"/>
                                          </p:val>
                                        </p:tav>
                                      </p:tavLst>
                                    </p:anim>
                                    <p:animEffect transition="in" filter="fade">
                                      <p:cBhvr>
                                        <p:cTn id="106" dur="10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484784"/>
            <a:ext cx="7408333" cy="5256584"/>
          </a:xfrm>
        </p:spPr>
        <p:txBody>
          <a:bodyPr>
            <a:normAutofit fontScale="85000" lnSpcReduction="10000"/>
          </a:bodyPr>
          <a:lstStyle/>
          <a:p>
            <a:pPr algn="just">
              <a:lnSpc>
                <a:spcPts val="1350"/>
              </a:lnSpc>
              <a:spcAft>
                <a:spcPts val="1000"/>
              </a:spcAft>
            </a:pPr>
            <a:r>
              <a:rPr lang="tr-TR" dirty="0" smtClean="0">
                <a:solidFill>
                  <a:srgbClr val="000000"/>
                </a:solidFill>
                <a:latin typeface="Calibri"/>
                <a:ea typeface="Times New Roman"/>
                <a:cs typeface="Arial"/>
              </a:rPr>
              <a:t>Testteki </a:t>
            </a:r>
            <a:r>
              <a:rPr lang="tr-TR" dirty="0">
                <a:solidFill>
                  <a:srgbClr val="000000"/>
                </a:solidFill>
                <a:latin typeface="Calibri"/>
                <a:ea typeface="Times New Roman"/>
                <a:cs typeface="Arial"/>
              </a:rPr>
              <a:t>her soruyu incelemenize yardımcı olur</a:t>
            </a:r>
            <a:r>
              <a:rPr lang="tr-TR" dirty="0" smtClean="0">
                <a:solidFill>
                  <a:srgbClr val="000000"/>
                </a:solidFill>
                <a:latin typeface="Calibri"/>
                <a:ea typeface="Times New Roman"/>
                <a:cs typeface="Arial"/>
              </a:rPr>
              <a:t>.</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Cevaplandırılmayan soruları soru kitapçığında bir </a:t>
            </a:r>
            <a:r>
              <a:rPr lang="tr-TR" dirty="0" smtClean="0">
                <a:solidFill>
                  <a:srgbClr val="000000"/>
                </a:solidFill>
                <a:latin typeface="Calibri"/>
                <a:ea typeface="Times New Roman"/>
                <a:cs typeface="Arial"/>
              </a:rPr>
              <a:t>işaret</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veya simge ile </a:t>
            </a:r>
            <a:r>
              <a:rPr lang="tr-TR" dirty="0" err="1">
                <a:solidFill>
                  <a:srgbClr val="000000"/>
                </a:solidFill>
                <a:latin typeface="Calibri"/>
                <a:ea typeface="Times New Roman"/>
                <a:cs typeface="Arial"/>
              </a:rPr>
              <a:t>simgelendirmek</a:t>
            </a:r>
            <a:r>
              <a:rPr lang="tr-TR" dirty="0">
                <a:solidFill>
                  <a:srgbClr val="000000"/>
                </a:solidFill>
                <a:latin typeface="Calibri"/>
                <a:ea typeface="Times New Roman"/>
                <a:cs typeface="Arial"/>
              </a:rPr>
              <a:t> o soruların ikinci </a:t>
            </a:r>
            <a:r>
              <a:rPr lang="tr-TR" dirty="0" smtClean="0">
                <a:solidFill>
                  <a:srgbClr val="000000"/>
                </a:solidFill>
                <a:latin typeface="Calibri"/>
                <a:ea typeface="Times New Roman"/>
                <a:cs typeface="Arial"/>
              </a:rPr>
              <a:t>turda</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daha kolay bulunmasını sağlar.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Hatalı okuma alışkanlıkları da önemli </a:t>
            </a:r>
            <a:r>
              <a:rPr lang="tr-TR" dirty="0" smtClean="0">
                <a:solidFill>
                  <a:srgbClr val="000000"/>
                </a:solidFill>
                <a:latin typeface="Calibri"/>
                <a:ea typeface="Times New Roman"/>
                <a:cs typeface="Arial"/>
              </a:rPr>
              <a:t>sorunlar</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yaşamanıza neden olabilir. Olumsuz bir ifadeyi </a:t>
            </a:r>
            <a:r>
              <a:rPr lang="tr-TR" dirty="0" smtClean="0">
                <a:solidFill>
                  <a:srgbClr val="000000"/>
                </a:solidFill>
                <a:latin typeface="Calibri"/>
                <a:ea typeface="Times New Roman"/>
                <a:cs typeface="Arial"/>
              </a:rPr>
              <a:t>olumlu</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olarak okumak soruyu veya cevabı hatalı </a:t>
            </a:r>
            <a:r>
              <a:rPr lang="tr-TR" dirty="0" smtClean="0">
                <a:solidFill>
                  <a:srgbClr val="000000"/>
                </a:solidFill>
                <a:latin typeface="Calibri"/>
                <a:ea typeface="Times New Roman"/>
                <a:cs typeface="Arial"/>
              </a:rPr>
              <a:t>düşünmenize</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sebebiyet verebilir.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İnsan psikolojisi soru içindeki ifadeleri olumlu </a:t>
            </a:r>
            <a:r>
              <a:rPr lang="tr-TR" dirty="0" smtClean="0">
                <a:solidFill>
                  <a:srgbClr val="000000"/>
                </a:solidFill>
                <a:latin typeface="Calibri"/>
                <a:ea typeface="Times New Roman"/>
                <a:cs typeface="Arial"/>
              </a:rPr>
              <a:t>yönde</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algılamaya eğilimlidir. Bu nedenle soru formlarında altı çizili veya </a:t>
            </a:r>
            <a:endParaRPr lang="tr-TR" dirty="0" smtClean="0">
              <a:solidFill>
                <a:srgbClr val="000000"/>
              </a:solidFill>
              <a:latin typeface="Calibri"/>
              <a:ea typeface="Times New Roman"/>
              <a:cs typeface="Arial"/>
            </a:endParaRPr>
          </a:p>
          <a:p>
            <a:pPr algn="just">
              <a:lnSpc>
                <a:spcPts val="1350"/>
              </a:lnSpc>
              <a:spcAft>
                <a:spcPts val="1000"/>
              </a:spcAft>
            </a:pPr>
            <a:r>
              <a:rPr lang="tr-TR" dirty="0" smtClean="0">
                <a:solidFill>
                  <a:srgbClr val="000000"/>
                </a:solidFill>
                <a:latin typeface="Calibri"/>
                <a:ea typeface="Times New Roman"/>
                <a:cs typeface="Arial"/>
              </a:rPr>
              <a:t>kalın </a:t>
            </a:r>
            <a:r>
              <a:rPr lang="tr-TR" dirty="0">
                <a:solidFill>
                  <a:srgbClr val="000000"/>
                </a:solidFill>
                <a:latin typeface="Calibri"/>
                <a:ea typeface="Times New Roman"/>
                <a:cs typeface="Arial"/>
              </a:rPr>
              <a:t>yazı karakterli ifadeleri daha dikkatli okumalısınız.</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Soru kökünün veya soru metninin uzun oluşu sizin için daha fazla ipucu </a:t>
            </a:r>
            <a:r>
              <a:rPr lang="tr-TR" dirty="0" smtClean="0">
                <a:solidFill>
                  <a:srgbClr val="000000"/>
                </a:solidFill>
                <a:latin typeface="Calibri"/>
                <a:ea typeface="Times New Roman"/>
                <a:cs typeface="Arial"/>
              </a:rPr>
              <a:t>anlamına</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gelir. Bu nedenle uzun metinli sorular daha kolay çözülebilen sorular olarak algılanmalıdır.</a:t>
            </a:r>
            <a:endParaRPr lang="tr-TR" sz="2000" dirty="0">
              <a:latin typeface="Calibri"/>
              <a:ea typeface="Calibri"/>
              <a:cs typeface="Times New Roman"/>
            </a:endParaRPr>
          </a:p>
          <a:p>
            <a:endParaRPr lang="en-US" dirty="0"/>
          </a:p>
        </p:txBody>
      </p:sp>
      <p:sp>
        <p:nvSpPr>
          <p:cNvPr id="3" name="Başlık 2"/>
          <p:cNvSpPr>
            <a:spLocks noGrp="1"/>
          </p:cNvSpPr>
          <p:nvPr>
            <p:ph type="title"/>
          </p:nvPr>
        </p:nvSpPr>
        <p:spPr/>
        <p:txBody>
          <a:bodyPr/>
          <a:lstStyle/>
          <a:p>
            <a:r>
              <a:rPr lang="tr-TR" sz="2800" dirty="0">
                <a:solidFill>
                  <a:srgbClr val="000000"/>
                </a:solidFill>
                <a:latin typeface="Arial"/>
                <a:ea typeface="Times New Roman"/>
              </a:rPr>
              <a:t>         </a:t>
            </a:r>
            <a:r>
              <a:rPr lang="tr-TR" b="1" dirty="0">
                <a:solidFill>
                  <a:srgbClr val="FF6600"/>
                </a:solidFill>
                <a:latin typeface="Calibri"/>
                <a:ea typeface="Times New Roman"/>
                <a:cs typeface="Arial"/>
              </a:rPr>
              <a:t>Turlu Soru Çözme Yöntemi</a:t>
            </a:r>
            <a:r>
              <a:rPr lang="tr-TR" dirty="0">
                <a:solidFill>
                  <a:srgbClr val="000000"/>
                </a:solidFill>
                <a:latin typeface="Calibri"/>
                <a:ea typeface="Times New Roman"/>
                <a:cs typeface="Arial"/>
              </a:rPr>
              <a:t> </a:t>
            </a:r>
            <a:endParaRPr lang="en-US" dirty="0"/>
          </a:p>
        </p:txBody>
      </p:sp>
    </p:spTree>
    <p:extLst>
      <p:ext uri="{BB962C8B-B14F-4D97-AF65-F5344CB8AC3E}">
        <p14:creationId xmlns="" xmlns:p14="http://schemas.microsoft.com/office/powerpoint/2010/main" val="3767780807"/>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heel(1)">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heel(1)">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wheel(1)">
                                      <p:cBhvr>
                                        <p:cTn id="32" dur="20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wheel(1)">
                                      <p:cBhvr>
                                        <p:cTn id="37" dur="20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wheel(1)">
                                      <p:cBhvr>
                                        <p:cTn id="42" dur="20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wheel(1)">
                                      <p:cBhvr>
                                        <p:cTn id="47" dur="20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wheel(1)">
                                      <p:cBhvr>
                                        <p:cTn id="52" dur="20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wheel(1)">
                                      <p:cBhvr>
                                        <p:cTn id="57" dur="20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1" fill="hold" grpId="0"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wheel(1)">
                                      <p:cBhvr>
                                        <p:cTn id="62" dur="2000"/>
                                        <p:tgtEl>
                                          <p:spTgt spid="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1" presetClass="entr" presetSubtype="1" fill="hold" grpId="0"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Effect transition="in" filter="wheel(1)">
                                      <p:cBhvr>
                                        <p:cTn id="67" dur="2000"/>
                                        <p:tgtEl>
                                          <p:spTgt spid="2">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1" presetClass="entr" presetSubtype="1" fill="hold" grpId="0" nodeType="clickEffect">
                                  <p:stCondLst>
                                    <p:cond delay="0"/>
                                  </p:stCondLst>
                                  <p:childTnLst>
                                    <p:set>
                                      <p:cBhvr>
                                        <p:cTn id="71" dur="1" fill="hold">
                                          <p:stCondLst>
                                            <p:cond delay="0"/>
                                          </p:stCondLst>
                                        </p:cTn>
                                        <p:tgtEl>
                                          <p:spTgt spid="2">
                                            <p:txEl>
                                              <p:pRg st="12" end="12"/>
                                            </p:txEl>
                                          </p:spTgt>
                                        </p:tgtEl>
                                        <p:attrNameLst>
                                          <p:attrName>style.visibility</p:attrName>
                                        </p:attrNameLst>
                                      </p:cBhvr>
                                      <p:to>
                                        <p:strVal val="visible"/>
                                      </p:to>
                                    </p:set>
                                    <p:animEffect transition="in" filter="wheel(1)">
                                      <p:cBhvr>
                                        <p:cTn id="72" dur="20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99592" y="1268760"/>
            <a:ext cx="7408333" cy="5544616"/>
          </a:xfrm>
        </p:spPr>
        <p:txBody>
          <a:bodyPr>
            <a:normAutofit fontScale="55000" lnSpcReduction="20000"/>
          </a:bodyPr>
          <a:lstStyle/>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Paragraf tipli sorularda genellikle paragraftan önce soru kökünün okunması paragrafın ikinci kez okunması zorunluluğunu önler. Soru kökünü okuyan zihin soruyu bu zihni hazırlıkla okuma eğiliminde olur.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Gireceğiniz sınav bütün soruları cevaplama zorunluluğu olan bir sınav değildir. Biliyorsanız tabii ki cevaplamanızda bir sakınca yoktur. Ancak cevabı konusunda tereddüt ettiğiniz soruları gelişigüzel cevaplandırmak yarar değil zarar verir.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Cevap şıklarından sorunun çözümüne gitmek de test tekniğinde önemli bir yoldur. Yüzde yüze emin olmadığınız sorularda şıkları eleyerek doğru cevaba yaklaşabilirsiniz.</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Cevap şıklarını elerken eğer 2 şıkka indirgeyebilmişseniz bunlardan birisini seçmenizde hiçbir sakınca yoktur. Ancak ikiden fazla şık cevap olabilecek nitelikteyse bu soruyu cevaplandırmamanız, en azından sınavın sonlarına doğru tekrar soruya dönmek üzere boş bırakmanız daha uygun olacaktır.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Test çözerken sorunun doğru cevabını bulmak kadar önemli bir diğer olay da cevap olamayacak şıkların tespit edilmesidir. Böylece çözüm alternatiflerini daha netleştirir ve doğru şıkka ulaşabilme hızınızı daha artırırsınız.</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Sınavlarda test çözümünü sekteye uğratan en önemli unsurlardan birisi de sınav kaygısı ve bu yüksek kaygı düzeyinin soruları anlamayı ve problemleri çözmeyi zorlaştırmasıdır.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Her derse ait test içeriği o dersin özelliklerini taşır. Bu nedenle her ders için aynı test çözme mantığını kullanmak hatadır. Her ders için farklı test çözme mantığı geliştirmeniz test tekniğinizin gelişmesine yardım eder.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Cevap şıklarında cevaba benzeyecek bazen iki bazen üç şık bulunur. Bunlara çeldirici adı verilir. Çeldiriciler ilk bakışta cevap gibi algılanabilir ama ufak bir zihinsel egzersizle doğru cevabı bulmanız mümkündür. Bu tip sorularda cevap genellikle soru metninde saklıdır.</a:t>
            </a:r>
            <a:endParaRPr lang="tr-TR" sz="2000" dirty="0">
              <a:latin typeface="Calibri"/>
              <a:ea typeface="Calibri"/>
              <a:cs typeface="Times New Roman"/>
            </a:endParaRPr>
          </a:p>
          <a:p>
            <a:endParaRPr lang="en-US" dirty="0"/>
          </a:p>
        </p:txBody>
      </p:sp>
      <p:sp>
        <p:nvSpPr>
          <p:cNvPr id="3" name="Başlık 2"/>
          <p:cNvSpPr>
            <a:spLocks noGrp="1"/>
          </p:cNvSpPr>
          <p:nvPr>
            <p:ph type="title"/>
          </p:nvPr>
        </p:nvSpPr>
        <p:spPr>
          <a:xfrm>
            <a:off x="467544" y="0"/>
            <a:ext cx="8229600" cy="1252728"/>
          </a:xfrm>
        </p:spPr>
        <p:txBody>
          <a:bodyPr/>
          <a:lstStyle/>
          <a:p>
            <a:r>
              <a:rPr lang="tr-TR" sz="2800" dirty="0">
                <a:solidFill>
                  <a:srgbClr val="000000"/>
                </a:solidFill>
                <a:latin typeface="Arial"/>
                <a:ea typeface="Times New Roman"/>
              </a:rPr>
              <a:t> </a:t>
            </a:r>
            <a:r>
              <a:rPr lang="tr-TR" b="1" dirty="0">
                <a:solidFill>
                  <a:srgbClr val="FF6600"/>
                </a:solidFill>
                <a:latin typeface="Calibri"/>
                <a:ea typeface="Times New Roman"/>
                <a:cs typeface="Arial"/>
              </a:rPr>
              <a:t>Turlu Soru Çözme Yöntemi</a:t>
            </a:r>
            <a:r>
              <a:rPr lang="tr-TR" dirty="0">
                <a:solidFill>
                  <a:srgbClr val="000000"/>
                </a:solidFill>
                <a:latin typeface="Calibri"/>
                <a:ea typeface="Times New Roman"/>
                <a:cs typeface="Arial"/>
              </a:rPr>
              <a:t> </a:t>
            </a:r>
            <a:endParaRPr lang="en-US" dirty="0"/>
          </a:p>
        </p:txBody>
      </p:sp>
    </p:spTree>
    <p:extLst>
      <p:ext uri="{BB962C8B-B14F-4D97-AF65-F5344CB8AC3E}">
        <p14:creationId xmlns="" xmlns:p14="http://schemas.microsoft.com/office/powerpoint/2010/main" val="29404746"/>
      </p:ext>
    </p:extLst>
  </p:cSld>
  <p:clrMapOvr>
    <a:masterClrMapping/>
  </p:clrMapOvr>
  <mc:AlternateContent xmlns:mc="http://schemas.openxmlformats.org/markup-compatibility/2006">
    <mc:Choice xmlns=""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 calcmode="lin" valueType="num">
                                      <p:cBhvr>
                                        <p:cTn id="20"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2">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2">
                                            <p:txEl>
                                              <p:pRg st="3" end="3"/>
                                            </p:txEl>
                                          </p:spTgt>
                                        </p:tgtEl>
                                        <p:attrNameLst>
                                          <p:attrName>style.visibility</p:attrName>
                                        </p:attrNameLst>
                                      </p:cBhvr>
                                      <p:to>
                                        <p:strVal val="visible"/>
                                      </p:to>
                                    </p:set>
                                    <p:anim calcmode="lin" valueType="num">
                                      <p:cBhvr>
                                        <p:cTn id="36"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2">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2">
                                            <p:txEl>
                                              <p:pRg st="4" end="4"/>
                                            </p:txEl>
                                          </p:spTgt>
                                        </p:tgtEl>
                                        <p:attrNameLst>
                                          <p:attrName>style.visibility</p:attrName>
                                        </p:attrNameLst>
                                      </p:cBhvr>
                                      <p:to>
                                        <p:strVal val="visible"/>
                                      </p:to>
                                    </p:set>
                                    <p:anim calcmode="lin" valueType="num">
                                      <p:cBhvr>
                                        <p:cTn id="44"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2">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2">
                                            <p:txEl>
                                              <p:pRg st="5" end="5"/>
                                            </p:txEl>
                                          </p:spTgt>
                                        </p:tgtEl>
                                        <p:attrNameLst>
                                          <p:attrName>style.visibility</p:attrName>
                                        </p:attrNameLst>
                                      </p:cBhvr>
                                      <p:to>
                                        <p:strVal val="visible"/>
                                      </p:to>
                                    </p:set>
                                    <p:anim calcmode="lin" valueType="num">
                                      <p:cBhvr>
                                        <p:cTn id="52"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53"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54"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55" dur="1000"/>
                                        <p:tgtEl>
                                          <p:spTgt spid="2">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grpId="0" nodeType="clickEffect">
                                  <p:stCondLst>
                                    <p:cond delay="0"/>
                                  </p:stCondLst>
                                  <p:childTnLst>
                                    <p:set>
                                      <p:cBhvr>
                                        <p:cTn id="59" dur="1" fill="hold">
                                          <p:stCondLst>
                                            <p:cond delay="0"/>
                                          </p:stCondLst>
                                        </p:cTn>
                                        <p:tgtEl>
                                          <p:spTgt spid="2">
                                            <p:txEl>
                                              <p:pRg st="6" end="6"/>
                                            </p:txEl>
                                          </p:spTgt>
                                        </p:tgtEl>
                                        <p:attrNameLst>
                                          <p:attrName>style.visibility</p:attrName>
                                        </p:attrNameLst>
                                      </p:cBhvr>
                                      <p:to>
                                        <p:strVal val="visible"/>
                                      </p:to>
                                    </p:set>
                                    <p:anim calcmode="lin" valueType="num">
                                      <p:cBhvr>
                                        <p:cTn id="60"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61"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62"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63" dur="1000"/>
                                        <p:tgtEl>
                                          <p:spTgt spid="2">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grpId="0" nodeType="clickEffect">
                                  <p:stCondLst>
                                    <p:cond delay="0"/>
                                  </p:stCondLst>
                                  <p:childTnLst>
                                    <p:set>
                                      <p:cBhvr>
                                        <p:cTn id="67" dur="1" fill="hold">
                                          <p:stCondLst>
                                            <p:cond delay="0"/>
                                          </p:stCondLst>
                                        </p:cTn>
                                        <p:tgtEl>
                                          <p:spTgt spid="2">
                                            <p:txEl>
                                              <p:pRg st="7" end="7"/>
                                            </p:txEl>
                                          </p:spTgt>
                                        </p:tgtEl>
                                        <p:attrNameLst>
                                          <p:attrName>style.visibility</p:attrName>
                                        </p:attrNameLst>
                                      </p:cBhvr>
                                      <p:to>
                                        <p:strVal val="visible"/>
                                      </p:to>
                                    </p:set>
                                    <p:anim calcmode="lin" valueType="num">
                                      <p:cBhvr>
                                        <p:cTn id="68"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69"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70"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71"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836712"/>
            <a:ext cx="7408333" cy="5976664"/>
          </a:xfrm>
        </p:spPr>
        <p:txBody>
          <a:bodyPr>
            <a:normAutofit fontScale="62500" lnSpcReduction="20000"/>
          </a:bodyPr>
          <a:lstStyle/>
          <a:p>
            <a:pPr algn="just">
              <a:lnSpc>
                <a:spcPts val="1350"/>
              </a:lnSpc>
              <a:spcAft>
                <a:spcPts val="1000"/>
              </a:spcAft>
            </a:pPr>
            <a:r>
              <a:rPr lang="tr-TR" dirty="0">
                <a:solidFill>
                  <a:srgbClr val="000000"/>
                </a:solidFill>
                <a:latin typeface="Calibri"/>
                <a:ea typeface="Times New Roman"/>
                <a:cs typeface="Arial"/>
              </a:rPr>
              <a:t>Test çözümünde kodlama da önemli bir yer işgal eder.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Soruyu kitapçık üzerinde çözmüş olmak o </a:t>
            </a:r>
            <a:r>
              <a:rPr lang="tr-TR" dirty="0" smtClean="0">
                <a:solidFill>
                  <a:srgbClr val="000000"/>
                </a:solidFill>
                <a:latin typeface="Calibri"/>
                <a:ea typeface="Times New Roman"/>
                <a:cs typeface="Arial"/>
              </a:rPr>
              <a:t>soruyla</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olan işinizin bittiği anlamına gelmez.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Soruyu doğru çözmek kadar optik forma </a:t>
            </a:r>
            <a:r>
              <a:rPr lang="tr-TR" dirty="0" smtClean="0">
                <a:solidFill>
                  <a:srgbClr val="000000"/>
                </a:solidFill>
                <a:latin typeface="Calibri"/>
                <a:ea typeface="Times New Roman"/>
                <a:cs typeface="Arial"/>
              </a:rPr>
              <a:t>doğru</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kodlamak da önemlidir.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Kodlama her sorudan sonra yapılmalıdır. Bu asla </a:t>
            </a:r>
            <a:r>
              <a:rPr lang="tr-TR" dirty="0" smtClean="0">
                <a:solidFill>
                  <a:srgbClr val="000000"/>
                </a:solidFill>
                <a:latin typeface="Calibri"/>
                <a:ea typeface="Times New Roman"/>
                <a:cs typeface="Arial"/>
              </a:rPr>
              <a:t>bir</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zaman kaybı değildir. Çünkü Kodlama için geçen süre bir </a:t>
            </a:r>
            <a:endParaRPr lang="tr-TR" dirty="0" smtClean="0">
              <a:solidFill>
                <a:srgbClr val="000000"/>
              </a:solidFill>
              <a:latin typeface="Calibri"/>
              <a:ea typeface="Times New Roman"/>
              <a:cs typeface="Arial"/>
            </a:endParaRPr>
          </a:p>
          <a:p>
            <a:pPr algn="just">
              <a:lnSpc>
                <a:spcPts val="1350"/>
              </a:lnSpc>
              <a:spcAft>
                <a:spcPts val="1000"/>
              </a:spcAft>
            </a:pPr>
            <a:r>
              <a:rPr lang="tr-TR" dirty="0" smtClean="0">
                <a:solidFill>
                  <a:srgbClr val="000000"/>
                </a:solidFill>
                <a:latin typeface="Calibri"/>
                <a:ea typeface="Times New Roman"/>
                <a:cs typeface="Arial"/>
              </a:rPr>
              <a:t>ölçüde </a:t>
            </a:r>
            <a:r>
              <a:rPr lang="tr-TR" dirty="0">
                <a:solidFill>
                  <a:srgbClr val="000000"/>
                </a:solidFill>
                <a:latin typeface="Calibri"/>
                <a:ea typeface="Times New Roman"/>
                <a:cs typeface="Arial"/>
              </a:rPr>
              <a:t>dinlenme sürenizdir. Bu zaman dilimi içinde bir soru ile </a:t>
            </a:r>
            <a:r>
              <a:rPr lang="tr-TR" dirty="0" smtClean="0">
                <a:solidFill>
                  <a:srgbClr val="000000"/>
                </a:solidFill>
                <a:latin typeface="Calibri"/>
                <a:ea typeface="Times New Roman"/>
                <a:cs typeface="Arial"/>
              </a:rPr>
              <a:t>olan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zihinsel bağınızın koparır, bir başka soruya geçmek için </a:t>
            </a:r>
            <a:r>
              <a:rPr lang="tr-TR" dirty="0" smtClean="0">
                <a:solidFill>
                  <a:srgbClr val="000000"/>
                </a:solidFill>
                <a:latin typeface="Calibri"/>
                <a:ea typeface="Times New Roman"/>
                <a:cs typeface="Arial"/>
              </a:rPr>
              <a:t>zamanın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geldiğini düşünürsünüz. Bu bilinç dışı bir faaliyettir. Ayrıca </a:t>
            </a:r>
            <a:r>
              <a:rPr lang="tr-TR" dirty="0" smtClean="0">
                <a:solidFill>
                  <a:srgbClr val="000000"/>
                </a:solidFill>
                <a:latin typeface="Calibri"/>
                <a:ea typeface="Times New Roman"/>
                <a:cs typeface="Arial"/>
              </a:rPr>
              <a:t>sınavın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ilerleyen diliminde boş bir cevap kâğıdı görmek yerine dolu bir cevap kâğıdı görmek kendinize </a:t>
            </a:r>
            <a:r>
              <a:rPr lang="tr-TR" dirty="0" smtClean="0">
                <a:solidFill>
                  <a:srgbClr val="000000"/>
                </a:solidFill>
                <a:latin typeface="Calibri"/>
                <a:ea typeface="Times New Roman"/>
                <a:cs typeface="Arial"/>
              </a:rPr>
              <a:t>olan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güveni sağlamanıza yardım eder.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Zaman kazanacağım diye kodlamayı sona bırakmak </a:t>
            </a:r>
            <a:r>
              <a:rPr lang="tr-TR" dirty="0" smtClean="0">
                <a:solidFill>
                  <a:srgbClr val="000000"/>
                </a:solidFill>
                <a:latin typeface="Calibri"/>
                <a:ea typeface="Times New Roman"/>
                <a:cs typeface="Arial"/>
              </a:rPr>
              <a:t>sınav </a:t>
            </a:r>
            <a:r>
              <a:rPr lang="tr-TR" dirty="0">
                <a:solidFill>
                  <a:srgbClr val="000000"/>
                </a:solidFill>
                <a:latin typeface="Calibri"/>
                <a:ea typeface="Times New Roman"/>
                <a:cs typeface="Arial"/>
              </a:rPr>
              <a:t>sonrası </a:t>
            </a:r>
            <a:r>
              <a:rPr lang="tr-TR" dirty="0" smtClean="0">
                <a:solidFill>
                  <a:srgbClr val="000000"/>
                </a:solidFill>
                <a:latin typeface="Calibri"/>
                <a:ea typeface="Times New Roman"/>
                <a:cs typeface="Arial"/>
              </a:rPr>
              <a:t>yorgunluk</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ve dikkat </a:t>
            </a:r>
            <a:r>
              <a:rPr lang="tr-TR" dirty="0" smtClean="0">
                <a:solidFill>
                  <a:srgbClr val="000000"/>
                </a:solidFill>
                <a:latin typeface="Calibri"/>
                <a:ea typeface="Times New Roman"/>
                <a:cs typeface="Arial"/>
              </a:rPr>
              <a:t>dağılmasının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fazlalığı sebebiyle hatalı veya eksik kodlama riskini artırır, kaydırma yapmanıza yol açar. </a:t>
            </a:r>
            <a:endParaRPr lang="tr-TR" dirty="0" smtClean="0">
              <a:solidFill>
                <a:srgbClr val="000000"/>
              </a:solidFill>
              <a:latin typeface="Calibri"/>
              <a:ea typeface="Times New Roman"/>
              <a:cs typeface="Arial"/>
            </a:endParaRPr>
          </a:p>
          <a:p>
            <a:pPr algn="just">
              <a:lnSpc>
                <a:spcPts val="1350"/>
              </a:lnSpc>
              <a:spcAft>
                <a:spcPts val="1000"/>
              </a:spcAft>
            </a:pPr>
            <a:r>
              <a:rPr lang="tr-TR" dirty="0" smtClean="0">
                <a:solidFill>
                  <a:srgbClr val="000000"/>
                </a:solidFill>
                <a:latin typeface="Calibri"/>
                <a:ea typeface="Times New Roman"/>
                <a:cs typeface="Arial"/>
              </a:rPr>
              <a:t>Her </a:t>
            </a:r>
            <a:r>
              <a:rPr lang="tr-TR" dirty="0">
                <a:solidFill>
                  <a:srgbClr val="000000"/>
                </a:solidFill>
                <a:latin typeface="Calibri"/>
                <a:ea typeface="Times New Roman"/>
                <a:cs typeface="Arial"/>
              </a:rPr>
              <a:t>yıl %0,5 adayın kaydırma hataları nedeniyle mağdur olduğunu unutmayınız. </a:t>
            </a:r>
            <a:endParaRPr lang="tr-TR" sz="2000" dirty="0">
              <a:latin typeface="Calibri"/>
              <a:ea typeface="Calibri"/>
              <a:cs typeface="Times New Roman"/>
            </a:endParaRPr>
          </a:p>
          <a:p>
            <a:endParaRPr lang="en-US" dirty="0"/>
          </a:p>
        </p:txBody>
      </p:sp>
      <p:sp>
        <p:nvSpPr>
          <p:cNvPr id="3" name="Başlık 2"/>
          <p:cNvSpPr>
            <a:spLocks noGrp="1"/>
          </p:cNvSpPr>
          <p:nvPr>
            <p:ph type="title"/>
          </p:nvPr>
        </p:nvSpPr>
        <p:spPr>
          <a:xfrm>
            <a:off x="323528" y="0"/>
            <a:ext cx="8229600" cy="1252728"/>
          </a:xfrm>
        </p:spPr>
        <p:txBody>
          <a:bodyPr>
            <a:normAutofit/>
          </a:bodyPr>
          <a:lstStyle/>
          <a:p>
            <a:pPr algn="just">
              <a:lnSpc>
                <a:spcPts val="1350"/>
              </a:lnSpc>
              <a:spcAft>
                <a:spcPts val="1000"/>
              </a:spcAft>
            </a:pPr>
            <a:r>
              <a:rPr lang="tr-TR" sz="2000" b="1" u="sng" dirty="0">
                <a:solidFill>
                  <a:srgbClr val="FF6600"/>
                </a:solidFill>
                <a:latin typeface="Calibri"/>
                <a:ea typeface="Times New Roman"/>
                <a:cs typeface="Arial"/>
              </a:rPr>
              <a:t>TEST ÇÖZERKEN KODLAMA KONUSUNDA DİKKAT EDİLECEK HUSUSLAR</a:t>
            </a:r>
            <a:r>
              <a:rPr lang="tr-TR" sz="2000" dirty="0">
                <a:latin typeface="Calibri"/>
                <a:ea typeface="Calibri"/>
                <a:cs typeface="Times New Roman"/>
              </a:rPr>
              <a:t/>
            </a:r>
            <a:br>
              <a:rPr lang="tr-TR" sz="2000" dirty="0">
                <a:latin typeface="Calibri"/>
                <a:ea typeface="Calibri"/>
                <a:cs typeface="Times New Roman"/>
              </a:rPr>
            </a:br>
            <a:endParaRPr lang="en-US" sz="2000" dirty="0"/>
          </a:p>
        </p:txBody>
      </p:sp>
    </p:spTree>
    <p:extLst>
      <p:ext uri="{BB962C8B-B14F-4D97-AF65-F5344CB8AC3E}">
        <p14:creationId xmlns="" xmlns:p14="http://schemas.microsoft.com/office/powerpoint/2010/main" val="22090020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wipe(down)">
                                      <p:cBhvr>
                                        <p:cTn id="14" dur="580">
                                          <p:stCondLst>
                                            <p:cond delay="0"/>
                                          </p:stCondLst>
                                        </p:cTn>
                                        <p:tgtEl>
                                          <p:spTgt spid="2">
                                            <p:txEl>
                                              <p:pRg st="0" end="0"/>
                                            </p:txEl>
                                          </p:spTgt>
                                        </p:tgtEl>
                                      </p:cBhvr>
                                    </p:animEffect>
                                    <p:anim calcmode="lin" valueType="num">
                                      <p:cBhvr>
                                        <p:cTn id="15"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xEl>
                                              <p:pRg st="0" end="0"/>
                                            </p:txEl>
                                          </p:spTgt>
                                        </p:tgtEl>
                                      </p:cBhvr>
                                      <p:to x="100000" y="60000"/>
                                    </p:animScale>
                                    <p:animScale>
                                      <p:cBhvr>
                                        <p:cTn id="21" dur="166" decel="50000">
                                          <p:stCondLst>
                                            <p:cond delay="676"/>
                                          </p:stCondLst>
                                        </p:cTn>
                                        <p:tgtEl>
                                          <p:spTgt spid="2">
                                            <p:txEl>
                                              <p:pRg st="0" end="0"/>
                                            </p:txEl>
                                          </p:spTgt>
                                        </p:tgtEl>
                                      </p:cBhvr>
                                      <p:to x="100000" y="100000"/>
                                    </p:animScale>
                                    <p:animScale>
                                      <p:cBhvr>
                                        <p:cTn id="22" dur="26">
                                          <p:stCondLst>
                                            <p:cond delay="1312"/>
                                          </p:stCondLst>
                                        </p:cTn>
                                        <p:tgtEl>
                                          <p:spTgt spid="2">
                                            <p:txEl>
                                              <p:pRg st="0" end="0"/>
                                            </p:txEl>
                                          </p:spTgt>
                                        </p:tgtEl>
                                      </p:cBhvr>
                                      <p:to x="100000" y="80000"/>
                                    </p:animScale>
                                    <p:animScale>
                                      <p:cBhvr>
                                        <p:cTn id="23" dur="166" decel="50000">
                                          <p:stCondLst>
                                            <p:cond delay="1338"/>
                                          </p:stCondLst>
                                        </p:cTn>
                                        <p:tgtEl>
                                          <p:spTgt spid="2">
                                            <p:txEl>
                                              <p:pRg st="0" end="0"/>
                                            </p:txEl>
                                          </p:spTgt>
                                        </p:tgtEl>
                                      </p:cBhvr>
                                      <p:to x="100000" y="100000"/>
                                    </p:animScale>
                                    <p:animScale>
                                      <p:cBhvr>
                                        <p:cTn id="24" dur="26">
                                          <p:stCondLst>
                                            <p:cond delay="1642"/>
                                          </p:stCondLst>
                                        </p:cTn>
                                        <p:tgtEl>
                                          <p:spTgt spid="2">
                                            <p:txEl>
                                              <p:pRg st="0" end="0"/>
                                            </p:txEl>
                                          </p:spTgt>
                                        </p:tgtEl>
                                      </p:cBhvr>
                                      <p:to x="100000" y="90000"/>
                                    </p:animScale>
                                    <p:animScale>
                                      <p:cBhvr>
                                        <p:cTn id="25" dur="166" decel="50000">
                                          <p:stCondLst>
                                            <p:cond delay="1668"/>
                                          </p:stCondLst>
                                        </p:cTn>
                                        <p:tgtEl>
                                          <p:spTgt spid="2">
                                            <p:txEl>
                                              <p:pRg st="0" end="0"/>
                                            </p:txEl>
                                          </p:spTgt>
                                        </p:tgtEl>
                                      </p:cBhvr>
                                      <p:to x="100000" y="100000"/>
                                    </p:animScale>
                                    <p:animScale>
                                      <p:cBhvr>
                                        <p:cTn id="26" dur="26">
                                          <p:stCondLst>
                                            <p:cond delay="1808"/>
                                          </p:stCondLst>
                                        </p:cTn>
                                        <p:tgtEl>
                                          <p:spTgt spid="2">
                                            <p:txEl>
                                              <p:pRg st="0" end="0"/>
                                            </p:txEl>
                                          </p:spTgt>
                                        </p:tgtEl>
                                      </p:cBhvr>
                                      <p:to x="100000" y="95000"/>
                                    </p:animScale>
                                    <p:animScale>
                                      <p:cBhvr>
                                        <p:cTn id="27" dur="166" decel="50000">
                                          <p:stCondLst>
                                            <p:cond delay="1834"/>
                                          </p:stCondLst>
                                        </p:cTn>
                                        <p:tgtEl>
                                          <p:spTgt spid="2">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2">
                                            <p:txEl>
                                              <p:pRg st="1" end="1"/>
                                            </p:txEl>
                                          </p:spTgt>
                                        </p:tgtEl>
                                        <p:attrNameLst>
                                          <p:attrName>style.visibility</p:attrName>
                                        </p:attrNameLst>
                                      </p:cBhvr>
                                      <p:to>
                                        <p:strVal val="visible"/>
                                      </p:to>
                                    </p:set>
                                    <p:animEffect transition="in" filter="wipe(down)">
                                      <p:cBhvr>
                                        <p:cTn id="32" dur="580">
                                          <p:stCondLst>
                                            <p:cond delay="0"/>
                                          </p:stCondLst>
                                        </p:cTn>
                                        <p:tgtEl>
                                          <p:spTgt spid="2">
                                            <p:txEl>
                                              <p:pRg st="1" end="1"/>
                                            </p:txEl>
                                          </p:spTgt>
                                        </p:tgtEl>
                                      </p:cBhvr>
                                    </p:animEffect>
                                    <p:anim calcmode="lin" valueType="num">
                                      <p:cBhvr>
                                        <p:cTn id="33"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2">
                                            <p:txEl>
                                              <p:pRg st="1" end="1"/>
                                            </p:txEl>
                                          </p:spTgt>
                                        </p:tgtEl>
                                      </p:cBhvr>
                                      <p:to x="100000" y="60000"/>
                                    </p:animScale>
                                    <p:animScale>
                                      <p:cBhvr>
                                        <p:cTn id="39" dur="166" decel="50000">
                                          <p:stCondLst>
                                            <p:cond delay="676"/>
                                          </p:stCondLst>
                                        </p:cTn>
                                        <p:tgtEl>
                                          <p:spTgt spid="2">
                                            <p:txEl>
                                              <p:pRg st="1" end="1"/>
                                            </p:txEl>
                                          </p:spTgt>
                                        </p:tgtEl>
                                      </p:cBhvr>
                                      <p:to x="100000" y="100000"/>
                                    </p:animScale>
                                    <p:animScale>
                                      <p:cBhvr>
                                        <p:cTn id="40" dur="26">
                                          <p:stCondLst>
                                            <p:cond delay="1312"/>
                                          </p:stCondLst>
                                        </p:cTn>
                                        <p:tgtEl>
                                          <p:spTgt spid="2">
                                            <p:txEl>
                                              <p:pRg st="1" end="1"/>
                                            </p:txEl>
                                          </p:spTgt>
                                        </p:tgtEl>
                                      </p:cBhvr>
                                      <p:to x="100000" y="80000"/>
                                    </p:animScale>
                                    <p:animScale>
                                      <p:cBhvr>
                                        <p:cTn id="41" dur="166" decel="50000">
                                          <p:stCondLst>
                                            <p:cond delay="1338"/>
                                          </p:stCondLst>
                                        </p:cTn>
                                        <p:tgtEl>
                                          <p:spTgt spid="2">
                                            <p:txEl>
                                              <p:pRg st="1" end="1"/>
                                            </p:txEl>
                                          </p:spTgt>
                                        </p:tgtEl>
                                      </p:cBhvr>
                                      <p:to x="100000" y="100000"/>
                                    </p:animScale>
                                    <p:animScale>
                                      <p:cBhvr>
                                        <p:cTn id="42" dur="26">
                                          <p:stCondLst>
                                            <p:cond delay="1642"/>
                                          </p:stCondLst>
                                        </p:cTn>
                                        <p:tgtEl>
                                          <p:spTgt spid="2">
                                            <p:txEl>
                                              <p:pRg st="1" end="1"/>
                                            </p:txEl>
                                          </p:spTgt>
                                        </p:tgtEl>
                                      </p:cBhvr>
                                      <p:to x="100000" y="90000"/>
                                    </p:animScale>
                                    <p:animScale>
                                      <p:cBhvr>
                                        <p:cTn id="43" dur="166" decel="50000">
                                          <p:stCondLst>
                                            <p:cond delay="1668"/>
                                          </p:stCondLst>
                                        </p:cTn>
                                        <p:tgtEl>
                                          <p:spTgt spid="2">
                                            <p:txEl>
                                              <p:pRg st="1" end="1"/>
                                            </p:txEl>
                                          </p:spTgt>
                                        </p:tgtEl>
                                      </p:cBhvr>
                                      <p:to x="100000" y="100000"/>
                                    </p:animScale>
                                    <p:animScale>
                                      <p:cBhvr>
                                        <p:cTn id="44" dur="26">
                                          <p:stCondLst>
                                            <p:cond delay="1808"/>
                                          </p:stCondLst>
                                        </p:cTn>
                                        <p:tgtEl>
                                          <p:spTgt spid="2">
                                            <p:txEl>
                                              <p:pRg st="1" end="1"/>
                                            </p:txEl>
                                          </p:spTgt>
                                        </p:tgtEl>
                                      </p:cBhvr>
                                      <p:to x="100000" y="95000"/>
                                    </p:animScale>
                                    <p:animScale>
                                      <p:cBhvr>
                                        <p:cTn id="45" dur="166" decel="50000">
                                          <p:stCondLst>
                                            <p:cond delay="1834"/>
                                          </p:stCondLst>
                                        </p:cTn>
                                        <p:tgtEl>
                                          <p:spTgt spid="2">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2">
                                            <p:txEl>
                                              <p:pRg st="2" end="2"/>
                                            </p:txEl>
                                          </p:spTgt>
                                        </p:tgtEl>
                                        <p:attrNameLst>
                                          <p:attrName>style.visibility</p:attrName>
                                        </p:attrNameLst>
                                      </p:cBhvr>
                                      <p:to>
                                        <p:strVal val="visible"/>
                                      </p:to>
                                    </p:set>
                                    <p:animEffect transition="in" filter="wipe(down)">
                                      <p:cBhvr>
                                        <p:cTn id="50" dur="580">
                                          <p:stCondLst>
                                            <p:cond delay="0"/>
                                          </p:stCondLst>
                                        </p:cTn>
                                        <p:tgtEl>
                                          <p:spTgt spid="2">
                                            <p:txEl>
                                              <p:pRg st="2" end="2"/>
                                            </p:txEl>
                                          </p:spTgt>
                                        </p:tgtEl>
                                      </p:cBhvr>
                                    </p:animEffect>
                                    <p:anim calcmode="lin" valueType="num">
                                      <p:cBhvr>
                                        <p:cTn id="51"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2">
                                            <p:txEl>
                                              <p:pRg st="2" end="2"/>
                                            </p:txEl>
                                          </p:spTgt>
                                        </p:tgtEl>
                                      </p:cBhvr>
                                      <p:to x="100000" y="60000"/>
                                    </p:animScale>
                                    <p:animScale>
                                      <p:cBhvr>
                                        <p:cTn id="57" dur="166" decel="50000">
                                          <p:stCondLst>
                                            <p:cond delay="676"/>
                                          </p:stCondLst>
                                        </p:cTn>
                                        <p:tgtEl>
                                          <p:spTgt spid="2">
                                            <p:txEl>
                                              <p:pRg st="2" end="2"/>
                                            </p:txEl>
                                          </p:spTgt>
                                        </p:tgtEl>
                                      </p:cBhvr>
                                      <p:to x="100000" y="100000"/>
                                    </p:animScale>
                                    <p:animScale>
                                      <p:cBhvr>
                                        <p:cTn id="58" dur="26">
                                          <p:stCondLst>
                                            <p:cond delay="1312"/>
                                          </p:stCondLst>
                                        </p:cTn>
                                        <p:tgtEl>
                                          <p:spTgt spid="2">
                                            <p:txEl>
                                              <p:pRg st="2" end="2"/>
                                            </p:txEl>
                                          </p:spTgt>
                                        </p:tgtEl>
                                      </p:cBhvr>
                                      <p:to x="100000" y="80000"/>
                                    </p:animScale>
                                    <p:animScale>
                                      <p:cBhvr>
                                        <p:cTn id="59" dur="166" decel="50000">
                                          <p:stCondLst>
                                            <p:cond delay="1338"/>
                                          </p:stCondLst>
                                        </p:cTn>
                                        <p:tgtEl>
                                          <p:spTgt spid="2">
                                            <p:txEl>
                                              <p:pRg st="2" end="2"/>
                                            </p:txEl>
                                          </p:spTgt>
                                        </p:tgtEl>
                                      </p:cBhvr>
                                      <p:to x="100000" y="100000"/>
                                    </p:animScale>
                                    <p:animScale>
                                      <p:cBhvr>
                                        <p:cTn id="60" dur="26">
                                          <p:stCondLst>
                                            <p:cond delay="1642"/>
                                          </p:stCondLst>
                                        </p:cTn>
                                        <p:tgtEl>
                                          <p:spTgt spid="2">
                                            <p:txEl>
                                              <p:pRg st="2" end="2"/>
                                            </p:txEl>
                                          </p:spTgt>
                                        </p:tgtEl>
                                      </p:cBhvr>
                                      <p:to x="100000" y="90000"/>
                                    </p:animScale>
                                    <p:animScale>
                                      <p:cBhvr>
                                        <p:cTn id="61" dur="166" decel="50000">
                                          <p:stCondLst>
                                            <p:cond delay="1668"/>
                                          </p:stCondLst>
                                        </p:cTn>
                                        <p:tgtEl>
                                          <p:spTgt spid="2">
                                            <p:txEl>
                                              <p:pRg st="2" end="2"/>
                                            </p:txEl>
                                          </p:spTgt>
                                        </p:tgtEl>
                                      </p:cBhvr>
                                      <p:to x="100000" y="100000"/>
                                    </p:animScale>
                                    <p:animScale>
                                      <p:cBhvr>
                                        <p:cTn id="62" dur="26">
                                          <p:stCondLst>
                                            <p:cond delay="1808"/>
                                          </p:stCondLst>
                                        </p:cTn>
                                        <p:tgtEl>
                                          <p:spTgt spid="2">
                                            <p:txEl>
                                              <p:pRg st="2" end="2"/>
                                            </p:txEl>
                                          </p:spTgt>
                                        </p:tgtEl>
                                      </p:cBhvr>
                                      <p:to x="100000" y="95000"/>
                                    </p:animScale>
                                    <p:animScale>
                                      <p:cBhvr>
                                        <p:cTn id="63" dur="166" decel="50000">
                                          <p:stCondLst>
                                            <p:cond delay="1834"/>
                                          </p:stCondLst>
                                        </p:cTn>
                                        <p:tgtEl>
                                          <p:spTgt spid="2">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2">
                                            <p:txEl>
                                              <p:pRg st="3" end="3"/>
                                            </p:txEl>
                                          </p:spTgt>
                                        </p:tgtEl>
                                        <p:attrNameLst>
                                          <p:attrName>style.visibility</p:attrName>
                                        </p:attrNameLst>
                                      </p:cBhvr>
                                      <p:to>
                                        <p:strVal val="visible"/>
                                      </p:to>
                                    </p:set>
                                    <p:animEffect transition="in" filter="wipe(down)">
                                      <p:cBhvr>
                                        <p:cTn id="68" dur="580">
                                          <p:stCondLst>
                                            <p:cond delay="0"/>
                                          </p:stCondLst>
                                        </p:cTn>
                                        <p:tgtEl>
                                          <p:spTgt spid="2">
                                            <p:txEl>
                                              <p:pRg st="3" end="3"/>
                                            </p:txEl>
                                          </p:spTgt>
                                        </p:tgtEl>
                                      </p:cBhvr>
                                    </p:animEffect>
                                    <p:anim calcmode="lin" valueType="num">
                                      <p:cBhvr>
                                        <p:cTn id="69"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2">
                                            <p:txEl>
                                              <p:pRg st="3" end="3"/>
                                            </p:txEl>
                                          </p:spTgt>
                                        </p:tgtEl>
                                      </p:cBhvr>
                                      <p:to x="100000" y="60000"/>
                                    </p:animScale>
                                    <p:animScale>
                                      <p:cBhvr>
                                        <p:cTn id="75" dur="166" decel="50000">
                                          <p:stCondLst>
                                            <p:cond delay="676"/>
                                          </p:stCondLst>
                                        </p:cTn>
                                        <p:tgtEl>
                                          <p:spTgt spid="2">
                                            <p:txEl>
                                              <p:pRg st="3" end="3"/>
                                            </p:txEl>
                                          </p:spTgt>
                                        </p:tgtEl>
                                      </p:cBhvr>
                                      <p:to x="100000" y="100000"/>
                                    </p:animScale>
                                    <p:animScale>
                                      <p:cBhvr>
                                        <p:cTn id="76" dur="26">
                                          <p:stCondLst>
                                            <p:cond delay="1312"/>
                                          </p:stCondLst>
                                        </p:cTn>
                                        <p:tgtEl>
                                          <p:spTgt spid="2">
                                            <p:txEl>
                                              <p:pRg st="3" end="3"/>
                                            </p:txEl>
                                          </p:spTgt>
                                        </p:tgtEl>
                                      </p:cBhvr>
                                      <p:to x="100000" y="80000"/>
                                    </p:animScale>
                                    <p:animScale>
                                      <p:cBhvr>
                                        <p:cTn id="77" dur="166" decel="50000">
                                          <p:stCondLst>
                                            <p:cond delay="1338"/>
                                          </p:stCondLst>
                                        </p:cTn>
                                        <p:tgtEl>
                                          <p:spTgt spid="2">
                                            <p:txEl>
                                              <p:pRg st="3" end="3"/>
                                            </p:txEl>
                                          </p:spTgt>
                                        </p:tgtEl>
                                      </p:cBhvr>
                                      <p:to x="100000" y="100000"/>
                                    </p:animScale>
                                    <p:animScale>
                                      <p:cBhvr>
                                        <p:cTn id="78" dur="26">
                                          <p:stCondLst>
                                            <p:cond delay="1642"/>
                                          </p:stCondLst>
                                        </p:cTn>
                                        <p:tgtEl>
                                          <p:spTgt spid="2">
                                            <p:txEl>
                                              <p:pRg st="3" end="3"/>
                                            </p:txEl>
                                          </p:spTgt>
                                        </p:tgtEl>
                                      </p:cBhvr>
                                      <p:to x="100000" y="90000"/>
                                    </p:animScale>
                                    <p:animScale>
                                      <p:cBhvr>
                                        <p:cTn id="79" dur="166" decel="50000">
                                          <p:stCondLst>
                                            <p:cond delay="1668"/>
                                          </p:stCondLst>
                                        </p:cTn>
                                        <p:tgtEl>
                                          <p:spTgt spid="2">
                                            <p:txEl>
                                              <p:pRg st="3" end="3"/>
                                            </p:txEl>
                                          </p:spTgt>
                                        </p:tgtEl>
                                      </p:cBhvr>
                                      <p:to x="100000" y="100000"/>
                                    </p:animScale>
                                    <p:animScale>
                                      <p:cBhvr>
                                        <p:cTn id="80" dur="26">
                                          <p:stCondLst>
                                            <p:cond delay="1808"/>
                                          </p:stCondLst>
                                        </p:cTn>
                                        <p:tgtEl>
                                          <p:spTgt spid="2">
                                            <p:txEl>
                                              <p:pRg st="3" end="3"/>
                                            </p:txEl>
                                          </p:spTgt>
                                        </p:tgtEl>
                                      </p:cBhvr>
                                      <p:to x="100000" y="95000"/>
                                    </p:animScale>
                                    <p:animScale>
                                      <p:cBhvr>
                                        <p:cTn id="81" dur="166" decel="50000">
                                          <p:stCondLst>
                                            <p:cond delay="1834"/>
                                          </p:stCondLst>
                                        </p:cTn>
                                        <p:tgtEl>
                                          <p:spTgt spid="2">
                                            <p:txEl>
                                              <p:pRg st="3" end="3"/>
                                            </p:txEl>
                                          </p:spTgt>
                                        </p:tgtEl>
                                      </p:cBhvr>
                                      <p:to x="100000" y="100000"/>
                                    </p:animScale>
                                  </p:childTnLst>
                                </p:cTn>
                              </p:par>
                            </p:childTnLst>
                          </p:cTn>
                        </p:par>
                      </p:childTnLst>
                    </p:cTn>
                  </p:par>
                  <p:par>
                    <p:cTn id="82" fill="hold">
                      <p:stCondLst>
                        <p:cond delay="indefinite"/>
                      </p:stCondLst>
                      <p:childTnLst>
                        <p:par>
                          <p:cTn id="83" fill="hold">
                            <p:stCondLst>
                              <p:cond delay="0"/>
                            </p:stCondLst>
                            <p:childTnLst>
                              <p:par>
                                <p:cTn id="84" presetID="26" presetClass="entr" presetSubtype="0" fill="hold" grpId="0" nodeType="clickEffect">
                                  <p:stCondLst>
                                    <p:cond delay="0"/>
                                  </p:stCondLst>
                                  <p:childTnLst>
                                    <p:set>
                                      <p:cBhvr>
                                        <p:cTn id="85" dur="1" fill="hold">
                                          <p:stCondLst>
                                            <p:cond delay="0"/>
                                          </p:stCondLst>
                                        </p:cTn>
                                        <p:tgtEl>
                                          <p:spTgt spid="2">
                                            <p:txEl>
                                              <p:pRg st="4" end="4"/>
                                            </p:txEl>
                                          </p:spTgt>
                                        </p:tgtEl>
                                        <p:attrNameLst>
                                          <p:attrName>style.visibility</p:attrName>
                                        </p:attrNameLst>
                                      </p:cBhvr>
                                      <p:to>
                                        <p:strVal val="visible"/>
                                      </p:to>
                                    </p:set>
                                    <p:animEffect transition="in" filter="wipe(down)">
                                      <p:cBhvr>
                                        <p:cTn id="86" dur="580">
                                          <p:stCondLst>
                                            <p:cond delay="0"/>
                                          </p:stCondLst>
                                        </p:cTn>
                                        <p:tgtEl>
                                          <p:spTgt spid="2">
                                            <p:txEl>
                                              <p:pRg st="4" end="4"/>
                                            </p:txEl>
                                          </p:spTgt>
                                        </p:tgtEl>
                                      </p:cBhvr>
                                    </p:animEffect>
                                    <p:anim calcmode="lin" valueType="num">
                                      <p:cBhvr>
                                        <p:cTn id="87"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8"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9"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90"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91"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92" dur="26">
                                          <p:stCondLst>
                                            <p:cond delay="650"/>
                                          </p:stCondLst>
                                        </p:cTn>
                                        <p:tgtEl>
                                          <p:spTgt spid="2">
                                            <p:txEl>
                                              <p:pRg st="4" end="4"/>
                                            </p:txEl>
                                          </p:spTgt>
                                        </p:tgtEl>
                                      </p:cBhvr>
                                      <p:to x="100000" y="60000"/>
                                    </p:animScale>
                                    <p:animScale>
                                      <p:cBhvr>
                                        <p:cTn id="93" dur="166" decel="50000">
                                          <p:stCondLst>
                                            <p:cond delay="676"/>
                                          </p:stCondLst>
                                        </p:cTn>
                                        <p:tgtEl>
                                          <p:spTgt spid="2">
                                            <p:txEl>
                                              <p:pRg st="4" end="4"/>
                                            </p:txEl>
                                          </p:spTgt>
                                        </p:tgtEl>
                                      </p:cBhvr>
                                      <p:to x="100000" y="100000"/>
                                    </p:animScale>
                                    <p:animScale>
                                      <p:cBhvr>
                                        <p:cTn id="94" dur="26">
                                          <p:stCondLst>
                                            <p:cond delay="1312"/>
                                          </p:stCondLst>
                                        </p:cTn>
                                        <p:tgtEl>
                                          <p:spTgt spid="2">
                                            <p:txEl>
                                              <p:pRg st="4" end="4"/>
                                            </p:txEl>
                                          </p:spTgt>
                                        </p:tgtEl>
                                      </p:cBhvr>
                                      <p:to x="100000" y="80000"/>
                                    </p:animScale>
                                    <p:animScale>
                                      <p:cBhvr>
                                        <p:cTn id="95" dur="166" decel="50000">
                                          <p:stCondLst>
                                            <p:cond delay="1338"/>
                                          </p:stCondLst>
                                        </p:cTn>
                                        <p:tgtEl>
                                          <p:spTgt spid="2">
                                            <p:txEl>
                                              <p:pRg st="4" end="4"/>
                                            </p:txEl>
                                          </p:spTgt>
                                        </p:tgtEl>
                                      </p:cBhvr>
                                      <p:to x="100000" y="100000"/>
                                    </p:animScale>
                                    <p:animScale>
                                      <p:cBhvr>
                                        <p:cTn id="96" dur="26">
                                          <p:stCondLst>
                                            <p:cond delay="1642"/>
                                          </p:stCondLst>
                                        </p:cTn>
                                        <p:tgtEl>
                                          <p:spTgt spid="2">
                                            <p:txEl>
                                              <p:pRg st="4" end="4"/>
                                            </p:txEl>
                                          </p:spTgt>
                                        </p:tgtEl>
                                      </p:cBhvr>
                                      <p:to x="100000" y="90000"/>
                                    </p:animScale>
                                    <p:animScale>
                                      <p:cBhvr>
                                        <p:cTn id="97" dur="166" decel="50000">
                                          <p:stCondLst>
                                            <p:cond delay="1668"/>
                                          </p:stCondLst>
                                        </p:cTn>
                                        <p:tgtEl>
                                          <p:spTgt spid="2">
                                            <p:txEl>
                                              <p:pRg st="4" end="4"/>
                                            </p:txEl>
                                          </p:spTgt>
                                        </p:tgtEl>
                                      </p:cBhvr>
                                      <p:to x="100000" y="100000"/>
                                    </p:animScale>
                                    <p:animScale>
                                      <p:cBhvr>
                                        <p:cTn id="98" dur="26">
                                          <p:stCondLst>
                                            <p:cond delay="1808"/>
                                          </p:stCondLst>
                                        </p:cTn>
                                        <p:tgtEl>
                                          <p:spTgt spid="2">
                                            <p:txEl>
                                              <p:pRg st="4" end="4"/>
                                            </p:txEl>
                                          </p:spTgt>
                                        </p:tgtEl>
                                      </p:cBhvr>
                                      <p:to x="100000" y="95000"/>
                                    </p:animScale>
                                    <p:animScale>
                                      <p:cBhvr>
                                        <p:cTn id="99" dur="166" decel="50000">
                                          <p:stCondLst>
                                            <p:cond delay="1834"/>
                                          </p:stCondLst>
                                        </p:cTn>
                                        <p:tgtEl>
                                          <p:spTgt spid="2">
                                            <p:txEl>
                                              <p:pRg st="4" end="4"/>
                                            </p:txEl>
                                          </p:spTgt>
                                        </p:tgtEl>
                                      </p:cBhvr>
                                      <p:to x="100000" y="100000"/>
                                    </p:animScale>
                                  </p:childTnLst>
                                </p:cTn>
                              </p:par>
                            </p:childTnLst>
                          </p:cTn>
                        </p:par>
                      </p:childTnLst>
                    </p:cTn>
                  </p:par>
                  <p:par>
                    <p:cTn id="100" fill="hold">
                      <p:stCondLst>
                        <p:cond delay="indefinite"/>
                      </p:stCondLst>
                      <p:childTnLst>
                        <p:par>
                          <p:cTn id="101" fill="hold">
                            <p:stCondLst>
                              <p:cond delay="0"/>
                            </p:stCondLst>
                            <p:childTnLst>
                              <p:par>
                                <p:cTn id="102" presetID="26" presetClass="entr" presetSubtype="0" fill="hold" grpId="0" nodeType="clickEffect">
                                  <p:stCondLst>
                                    <p:cond delay="0"/>
                                  </p:stCondLst>
                                  <p:childTnLst>
                                    <p:set>
                                      <p:cBhvr>
                                        <p:cTn id="103" dur="1" fill="hold">
                                          <p:stCondLst>
                                            <p:cond delay="0"/>
                                          </p:stCondLst>
                                        </p:cTn>
                                        <p:tgtEl>
                                          <p:spTgt spid="2">
                                            <p:txEl>
                                              <p:pRg st="5" end="5"/>
                                            </p:txEl>
                                          </p:spTgt>
                                        </p:tgtEl>
                                        <p:attrNameLst>
                                          <p:attrName>style.visibility</p:attrName>
                                        </p:attrNameLst>
                                      </p:cBhvr>
                                      <p:to>
                                        <p:strVal val="visible"/>
                                      </p:to>
                                    </p:set>
                                    <p:animEffect transition="in" filter="wipe(down)">
                                      <p:cBhvr>
                                        <p:cTn id="104" dur="580">
                                          <p:stCondLst>
                                            <p:cond delay="0"/>
                                          </p:stCondLst>
                                        </p:cTn>
                                        <p:tgtEl>
                                          <p:spTgt spid="2">
                                            <p:txEl>
                                              <p:pRg st="5" end="5"/>
                                            </p:txEl>
                                          </p:spTgt>
                                        </p:tgtEl>
                                      </p:cBhvr>
                                    </p:animEffect>
                                    <p:anim calcmode="lin" valueType="num">
                                      <p:cBhvr>
                                        <p:cTn id="105"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106"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107"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108"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109"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110" dur="26">
                                          <p:stCondLst>
                                            <p:cond delay="650"/>
                                          </p:stCondLst>
                                        </p:cTn>
                                        <p:tgtEl>
                                          <p:spTgt spid="2">
                                            <p:txEl>
                                              <p:pRg st="5" end="5"/>
                                            </p:txEl>
                                          </p:spTgt>
                                        </p:tgtEl>
                                      </p:cBhvr>
                                      <p:to x="100000" y="60000"/>
                                    </p:animScale>
                                    <p:animScale>
                                      <p:cBhvr>
                                        <p:cTn id="111" dur="166" decel="50000">
                                          <p:stCondLst>
                                            <p:cond delay="676"/>
                                          </p:stCondLst>
                                        </p:cTn>
                                        <p:tgtEl>
                                          <p:spTgt spid="2">
                                            <p:txEl>
                                              <p:pRg st="5" end="5"/>
                                            </p:txEl>
                                          </p:spTgt>
                                        </p:tgtEl>
                                      </p:cBhvr>
                                      <p:to x="100000" y="100000"/>
                                    </p:animScale>
                                    <p:animScale>
                                      <p:cBhvr>
                                        <p:cTn id="112" dur="26">
                                          <p:stCondLst>
                                            <p:cond delay="1312"/>
                                          </p:stCondLst>
                                        </p:cTn>
                                        <p:tgtEl>
                                          <p:spTgt spid="2">
                                            <p:txEl>
                                              <p:pRg st="5" end="5"/>
                                            </p:txEl>
                                          </p:spTgt>
                                        </p:tgtEl>
                                      </p:cBhvr>
                                      <p:to x="100000" y="80000"/>
                                    </p:animScale>
                                    <p:animScale>
                                      <p:cBhvr>
                                        <p:cTn id="113" dur="166" decel="50000">
                                          <p:stCondLst>
                                            <p:cond delay="1338"/>
                                          </p:stCondLst>
                                        </p:cTn>
                                        <p:tgtEl>
                                          <p:spTgt spid="2">
                                            <p:txEl>
                                              <p:pRg st="5" end="5"/>
                                            </p:txEl>
                                          </p:spTgt>
                                        </p:tgtEl>
                                      </p:cBhvr>
                                      <p:to x="100000" y="100000"/>
                                    </p:animScale>
                                    <p:animScale>
                                      <p:cBhvr>
                                        <p:cTn id="114" dur="26">
                                          <p:stCondLst>
                                            <p:cond delay="1642"/>
                                          </p:stCondLst>
                                        </p:cTn>
                                        <p:tgtEl>
                                          <p:spTgt spid="2">
                                            <p:txEl>
                                              <p:pRg st="5" end="5"/>
                                            </p:txEl>
                                          </p:spTgt>
                                        </p:tgtEl>
                                      </p:cBhvr>
                                      <p:to x="100000" y="90000"/>
                                    </p:animScale>
                                    <p:animScale>
                                      <p:cBhvr>
                                        <p:cTn id="115" dur="166" decel="50000">
                                          <p:stCondLst>
                                            <p:cond delay="1668"/>
                                          </p:stCondLst>
                                        </p:cTn>
                                        <p:tgtEl>
                                          <p:spTgt spid="2">
                                            <p:txEl>
                                              <p:pRg st="5" end="5"/>
                                            </p:txEl>
                                          </p:spTgt>
                                        </p:tgtEl>
                                      </p:cBhvr>
                                      <p:to x="100000" y="100000"/>
                                    </p:animScale>
                                    <p:animScale>
                                      <p:cBhvr>
                                        <p:cTn id="116" dur="26">
                                          <p:stCondLst>
                                            <p:cond delay="1808"/>
                                          </p:stCondLst>
                                        </p:cTn>
                                        <p:tgtEl>
                                          <p:spTgt spid="2">
                                            <p:txEl>
                                              <p:pRg st="5" end="5"/>
                                            </p:txEl>
                                          </p:spTgt>
                                        </p:tgtEl>
                                      </p:cBhvr>
                                      <p:to x="100000" y="95000"/>
                                    </p:animScale>
                                    <p:animScale>
                                      <p:cBhvr>
                                        <p:cTn id="117" dur="166" decel="50000">
                                          <p:stCondLst>
                                            <p:cond delay="1834"/>
                                          </p:stCondLst>
                                        </p:cTn>
                                        <p:tgtEl>
                                          <p:spTgt spid="2">
                                            <p:txEl>
                                              <p:pRg st="5" end="5"/>
                                            </p:txEl>
                                          </p:spTgt>
                                        </p:tgtEl>
                                      </p:cBhvr>
                                      <p:to x="100000" y="100000"/>
                                    </p:animScale>
                                  </p:childTnLst>
                                </p:cTn>
                              </p:par>
                            </p:childTnLst>
                          </p:cTn>
                        </p:par>
                      </p:childTnLst>
                    </p:cTn>
                  </p:par>
                  <p:par>
                    <p:cTn id="118" fill="hold">
                      <p:stCondLst>
                        <p:cond delay="indefinite"/>
                      </p:stCondLst>
                      <p:childTnLst>
                        <p:par>
                          <p:cTn id="119" fill="hold">
                            <p:stCondLst>
                              <p:cond delay="0"/>
                            </p:stCondLst>
                            <p:childTnLst>
                              <p:par>
                                <p:cTn id="120" presetID="26" presetClass="entr" presetSubtype="0" fill="hold" grpId="0" nodeType="clickEffect">
                                  <p:stCondLst>
                                    <p:cond delay="0"/>
                                  </p:stCondLst>
                                  <p:childTnLst>
                                    <p:set>
                                      <p:cBhvr>
                                        <p:cTn id="121" dur="1" fill="hold">
                                          <p:stCondLst>
                                            <p:cond delay="0"/>
                                          </p:stCondLst>
                                        </p:cTn>
                                        <p:tgtEl>
                                          <p:spTgt spid="2">
                                            <p:txEl>
                                              <p:pRg st="6" end="6"/>
                                            </p:txEl>
                                          </p:spTgt>
                                        </p:tgtEl>
                                        <p:attrNameLst>
                                          <p:attrName>style.visibility</p:attrName>
                                        </p:attrNameLst>
                                      </p:cBhvr>
                                      <p:to>
                                        <p:strVal val="visible"/>
                                      </p:to>
                                    </p:set>
                                    <p:animEffect transition="in" filter="wipe(down)">
                                      <p:cBhvr>
                                        <p:cTn id="122" dur="580">
                                          <p:stCondLst>
                                            <p:cond delay="0"/>
                                          </p:stCondLst>
                                        </p:cTn>
                                        <p:tgtEl>
                                          <p:spTgt spid="2">
                                            <p:txEl>
                                              <p:pRg st="6" end="6"/>
                                            </p:txEl>
                                          </p:spTgt>
                                        </p:tgtEl>
                                      </p:cBhvr>
                                    </p:animEffect>
                                    <p:anim calcmode="lin" valueType="num">
                                      <p:cBhvr>
                                        <p:cTn id="123"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124"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25"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26"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27"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28" dur="26">
                                          <p:stCondLst>
                                            <p:cond delay="650"/>
                                          </p:stCondLst>
                                        </p:cTn>
                                        <p:tgtEl>
                                          <p:spTgt spid="2">
                                            <p:txEl>
                                              <p:pRg st="6" end="6"/>
                                            </p:txEl>
                                          </p:spTgt>
                                        </p:tgtEl>
                                      </p:cBhvr>
                                      <p:to x="100000" y="60000"/>
                                    </p:animScale>
                                    <p:animScale>
                                      <p:cBhvr>
                                        <p:cTn id="129" dur="166" decel="50000">
                                          <p:stCondLst>
                                            <p:cond delay="676"/>
                                          </p:stCondLst>
                                        </p:cTn>
                                        <p:tgtEl>
                                          <p:spTgt spid="2">
                                            <p:txEl>
                                              <p:pRg st="6" end="6"/>
                                            </p:txEl>
                                          </p:spTgt>
                                        </p:tgtEl>
                                      </p:cBhvr>
                                      <p:to x="100000" y="100000"/>
                                    </p:animScale>
                                    <p:animScale>
                                      <p:cBhvr>
                                        <p:cTn id="130" dur="26">
                                          <p:stCondLst>
                                            <p:cond delay="1312"/>
                                          </p:stCondLst>
                                        </p:cTn>
                                        <p:tgtEl>
                                          <p:spTgt spid="2">
                                            <p:txEl>
                                              <p:pRg st="6" end="6"/>
                                            </p:txEl>
                                          </p:spTgt>
                                        </p:tgtEl>
                                      </p:cBhvr>
                                      <p:to x="100000" y="80000"/>
                                    </p:animScale>
                                    <p:animScale>
                                      <p:cBhvr>
                                        <p:cTn id="131" dur="166" decel="50000">
                                          <p:stCondLst>
                                            <p:cond delay="1338"/>
                                          </p:stCondLst>
                                        </p:cTn>
                                        <p:tgtEl>
                                          <p:spTgt spid="2">
                                            <p:txEl>
                                              <p:pRg st="6" end="6"/>
                                            </p:txEl>
                                          </p:spTgt>
                                        </p:tgtEl>
                                      </p:cBhvr>
                                      <p:to x="100000" y="100000"/>
                                    </p:animScale>
                                    <p:animScale>
                                      <p:cBhvr>
                                        <p:cTn id="132" dur="26">
                                          <p:stCondLst>
                                            <p:cond delay="1642"/>
                                          </p:stCondLst>
                                        </p:cTn>
                                        <p:tgtEl>
                                          <p:spTgt spid="2">
                                            <p:txEl>
                                              <p:pRg st="6" end="6"/>
                                            </p:txEl>
                                          </p:spTgt>
                                        </p:tgtEl>
                                      </p:cBhvr>
                                      <p:to x="100000" y="90000"/>
                                    </p:animScale>
                                    <p:animScale>
                                      <p:cBhvr>
                                        <p:cTn id="133" dur="166" decel="50000">
                                          <p:stCondLst>
                                            <p:cond delay="1668"/>
                                          </p:stCondLst>
                                        </p:cTn>
                                        <p:tgtEl>
                                          <p:spTgt spid="2">
                                            <p:txEl>
                                              <p:pRg st="6" end="6"/>
                                            </p:txEl>
                                          </p:spTgt>
                                        </p:tgtEl>
                                      </p:cBhvr>
                                      <p:to x="100000" y="100000"/>
                                    </p:animScale>
                                    <p:animScale>
                                      <p:cBhvr>
                                        <p:cTn id="134" dur="26">
                                          <p:stCondLst>
                                            <p:cond delay="1808"/>
                                          </p:stCondLst>
                                        </p:cTn>
                                        <p:tgtEl>
                                          <p:spTgt spid="2">
                                            <p:txEl>
                                              <p:pRg st="6" end="6"/>
                                            </p:txEl>
                                          </p:spTgt>
                                        </p:tgtEl>
                                      </p:cBhvr>
                                      <p:to x="100000" y="95000"/>
                                    </p:animScale>
                                    <p:animScale>
                                      <p:cBhvr>
                                        <p:cTn id="135" dur="166" decel="50000">
                                          <p:stCondLst>
                                            <p:cond delay="1834"/>
                                          </p:stCondLst>
                                        </p:cTn>
                                        <p:tgtEl>
                                          <p:spTgt spid="2">
                                            <p:txEl>
                                              <p:pRg st="6" end="6"/>
                                            </p:txEl>
                                          </p:spTgt>
                                        </p:tgtEl>
                                      </p:cBhvr>
                                      <p:to x="100000" y="100000"/>
                                    </p:animScale>
                                  </p:childTnLst>
                                </p:cTn>
                              </p:par>
                            </p:childTnLst>
                          </p:cTn>
                        </p:par>
                      </p:childTnLst>
                    </p:cTn>
                  </p:par>
                  <p:par>
                    <p:cTn id="136" fill="hold">
                      <p:stCondLst>
                        <p:cond delay="indefinite"/>
                      </p:stCondLst>
                      <p:childTnLst>
                        <p:par>
                          <p:cTn id="137" fill="hold">
                            <p:stCondLst>
                              <p:cond delay="0"/>
                            </p:stCondLst>
                            <p:childTnLst>
                              <p:par>
                                <p:cTn id="138" presetID="26" presetClass="entr" presetSubtype="0" fill="hold" grpId="0" nodeType="clickEffect">
                                  <p:stCondLst>
                                    <p:cond delay="0"/>
                                  </p:stCondLst>
                                  <p:childTnLst>
                                    <p:set>
                                      <p:cBhvr>
                                        <p:cTn id="139" dur="1" fill="hold">
                                          <p:stCondLst>
                                            <p:cond delay="0"/>
                                          </p:stCondLst>
                                        </p:cTn>
                                        <p:tgtEl>
                                          <p:spTgt spid="2">
                                            <p:txEl>
                                              <p:pRg st="7" end="7"/>
                                            </p:txEl>
                                          </p:spTgt>
                                        </p:tgtEl>
                                        <p:attrNameLst>
                                          <p:attrName>style.visibility</p:attrName>
                                        </p:attrNameLst>
                                      </p:cBhvr>
                                      <p:to>
                                        <p:strVal val="visible"/>
                                      </p:to>
                                    </p:set>
                                    <p:animEffect transition="in" filter="wipe(down)">
                                      <p:cBhvr>
                                        <p:cTn id="140" dur="580">
                                          <p:stCondLst>
                                            <p:cond delay="0"/>
                                          </p:stCondLst>
                                        </p:cTn>
                                        <p:tgtEl>
                                          <p:spTgt spid="2">
                                            <p:txEl>
                                              <p:pRg st="7" end="7"/>
                                            </p:txEl>
                                          </p:spTgt>
                                        </p:tgtEl>
                                      </p:cBhvr>
                                    </p:animEffect>
                                    <p:anim calcmode="lin" valueType="num">
                                      <p:cBhvr>
                                        <p:cTn id="141"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142"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43"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44"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45"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146" dur="26">
                                          <p:stCondLst>
                                            <p:cond delay="650"/>
                                          </p:stCondLst>
                                        </p:cTn>
                                        <p:tgtEl>
                                          <p:spTgt spid="2">
                                            <p:txEl>
                                              <p:pRg st="7" end="7"/>
                                            </p:txEl>
                                          </p:spTgt>
                                        </p:tgtEl>
                                      </p:cBhvr>
                                      <p:to x="100000" y="60000"/>
                                    </p:animScale>
                                    <p:animScale>
                                      <p:cBhvr>
                                        <p:cTn id="147" dur="166" decel="50000">
                                          <p:stCondLst>
                                            <p:cond delay="676"/>
                                          </p:stCondLst>
                                        </p:cTn>
                                        <p:tgtEl>
                                          <p:spTgt spid="2">
                                            <p:txEl>
                                              <p:pRg st="7" end="7"/>
                                            </p:txEl>
                                          </p:spTgt>
                                        </p:tgtEl>
                                      </p:cBhvr>
                                      <p:to x="100000" y="100000"/>
                                    </p:animScale>
                                    <p:animScale>
                                      <p:cBhvr>
                                        <p:cTn id="148" dur="26">
                                          <p:stCondLst>
                                            <p:cond delay="1312"/>
                                          </p:stCondLst>
                                        </p:cTn>
                                        <p:tgtEl>
                                          <p:spTgt spid="2">
                                            <p:txEl>
                                              <p:pRg st="7" end="7"/>
                                            </p:txEl>
                                          </p:spTgt>
                                        </p:tgtEl>
                                      </p:cBhvr>
                                      <p:to x="100000" y="80000"/>
                                    </p:animScale>
                                    <p:animScale>
                                      <p:cBhvr>
                                        <p:cTn id="149" dur="166" decel="50000">
                                          <p:stCondLst>
                                            <p:cond delay="1338"/>
                                          </p:stCondLst>
                                        </p:cTn>
                                        <p:tgtEl>
                                          <p:spTgt spid="2">
                                            <p:txEl>
                                              <p:pRg st="7" end="7"/>
                                            </p:txEl>
                                          </p:spTgt>
                                        </p:tgtEl>
                                      </p:cBhvr>
                                      <p:to x="100000" y="100000"/>
                                    </p:animScale>
                                    <p:animScale>
                                      <p:cBhvr>
                                        <p:cTn id="150" dur="26">
                                          <p:stCondLst>
                                            <p:cond delay="1642"/>
                                          </p:stCondLst>
                                        </p:cTn>
                                        <p:tgtEl>
                                          <p:spTgt spid="2">
                                            <p:txEl>
                                              <p:pRg st="7" end="7"/>
                                            </p:txEl>
                                          </p:spTgt>
                                        </p:tgtEl>
                                      </p:cBhvr>
                                      <p:to x="100000" y="90000"/>
                                    </p:animScale>
                                    <p:animScale>
                                      <p:cBhvr>
                                        <p:cTn id="151" dur="166" decel="50000">
                                          <p:stCondLst>
                                            <p:cond delay="1668"/>
                                          </p:stCondLst>
                                        </p:cTn>
                                        <p:tgtEl>
                                          <p:spTgt spid="2">
                                            <p:txEl>
                                              <p:pRg st="7" end="7"/>
                                            </p:txEl>
                                          </p:spTgt>
                                        </p:tgtEl>
                                      </p:cBhvr>
                                      <p:to x="100000" y="100000"/>
                                    </p:animScale>
                                    <p:animScale>
                                      <p:cBhvr>
                                        <p:cTn id="152" dur="26">
                                          <p:stCondLst>
                                            <p:cond delay="1808"/>
                                          </p:stCondLst>
                                        </p:cTn>
                                        <p:tgtEl>
                                          <p:spTgt spid="2">
                                            <p:txEl>
                                              <p:pRg st="7" end="7"/>
                                            </p:txEl>
                                          </p:spTgt>
                                        </p:tgtEl>
                                      </p:cBhvr>
                                      <p:to x="100000" y="95000"/>
                                    </p:animScale>
                                    <p:animScale>
                                      <p:cBhvr>
                                        <p:cTn id="153" dur="166" decel="50000">
                                          <p:stCondLst>
                                            <p:cond delay="1834"/>
                                          </p:stCondLst>
                                        </p:cTn>
                                        <p:tgtEl>
                                          <p:spTgt spid="2">
                                            <p:txEl>
                                              <p:pRg st="7" end="7"/>
                                            </p:txEl>
                                          </p:spTgt>
                                        </p:tgtEl>
                                      </p:cBhvr>
                                      <p:to x="100000" y="100000"/>
                                    </p:animScale>
                                  </p:childTnLst>
                                </p:cTn>
                              </p:par>
                            </p:childTnLst>
                          </p:cTn>
                        </p:par>
                      </p:childTnLst>
                    </p:cTn>
                  </p:par>
                  <p:par>
                    <p:cTn id="154" fill="hold">
                      <p:stCondLst>
                        <p:cond delay="indefinite"/>
                      </p:stCondLst>
                      <p:childTnLst>
                        <p:par>
                          <p:cTn id="155" fill="hold">
                            <p:stCondLst>
                              <p:cond delay="0"/>
                            </p:stCondLst>
                            <p:childTnLst>
                              <p:par>
                                <p:cTn id="156" presetID="26" presetClass="entr" presetSubtype="0" fill="hold" grpId="0" nodeType="clickEffect">
                                  <p:stCondLst>
                                    <p:cond delay="0"/>
                                  </p:stCondLst>
                                  <p:childTnLst>
                                    <p:set>
                                      <p:cBhvr>
                                        <p:cTn id="157" dur="1" fill="hold">
                                          <p:stCondLst>
                                            <p:cond delay="0"/>
                                          </p:stCondLst>
                                        </p:cTn>
                                        <p:tgtEl>
                                          <p:spTgt spid="2">
                                            <p:txEl>
                                              <p:pRg st="8" end="8"/>
                                            </p:txEl>
                                          </p:spTgt>
                                        </p:tgtEl>
                                        <p:attrNameLst>
                                          <p:attrName>style.visibility</p:attrName>
                                        </p:attrNameLst>
                                      </p:cBhvr>
                                      <p:to>
                                        <p:strVal val="visible"/>
                                      </p:to>
                                    </p:set>
                                    <p:animEffect transition="in" filter="wipe(down)">
                                      <p:cBhvr>
                                        <p:cTn id="158" dur="580">
                                          <p:stCondLst>
                                            <p:cond delay="0"/>
                                          </p:stCondLst>
                                        </p:cTn>
                                        <p:tgtEl>
                                          <p:spTgt spid="2">
                                            <p:txEl>
                                              <p:pRg st="8" end="8"/>
                                            </p:txEl>
                                          </p:spTgt>
                                        </p:tgtEl>
                                      </p:cBhvr>
                                    </p:animEffect>
                                    <p:anim calcmode="lin" valueType="num">
                                      <p:cBhvr>
                                        <p:cTn id="159" dur="1822" tmFilter="0,0; 0.14,0.36; 0.43,0.73; 0.71,0.91; 1.0,1.0">
                                          <p:stCondLst>
                                            <p:cond delay="0"/>
                                          </p:stCondLst>
                                        </p:cTn>
                                        <p:tgtEl>
                                          <p:spTgt spid="2">
                                            <p:txEl>
                                              <p:pRg st="8" end="8"/>
                                            </p:txEl>
                                          </p:spTgt>
                                        </p:tgtEl>
                                        <p:attrNameLst>
                                          <p:attrName>ppt_x</p:attrName>
                                        </p:attrNameLst>
                                      </p:cBhvr>
                                      <p:tavLst>
                                        <p:tav tm="0">
                                          <p:val>
                                            <p:strVal val="#ppt_x-0.25"/>
                                          </p:val>
                                        </p:tav>
                                        <p:tav tm="100000">
                                          <p:val>
                                            <p:strVal val="#ppt_x"/>
                                          </p:val>
                                        </p:tav>
                                      </p:tavLst>
                                    </p:anim>
                                    <p:anim calcmode="lin" valueType="num">
                                      <p:cBhvr>
                                        <p:cTn id="160" dur="664" tmFilter="0.0,0.0; 0.25,0.07; 0.50,0.2; 0.75,0.467; 1.0,1.0">
                                          <p:stCondLst>
                                            <p:cond delay="0"/>
                                          </p:stCondLst>
                                        </p:cTn>
                                        <p:tgtEl>
                                          <p:spTgt spid="2">
                                            <p:txEl>
                                              <p:pRg st="8" end="8"/>
                                            </p:txEl>
                                          </p:spTgt>
                                        </p:tgtEl>
                                        <p:attrNameLst>
                                          <p:attrName>ppt_y</p:attrName>
                                        </p:attrNameLst>
                                      </p:cBhvr>
                                      <p:tavLst>
                                        <p:tav tm="0" fmla="#ppt_y-sin(pi*$)/3">
                                          <p:val>
                                            <p:fltVal val="0.5"/>
                                          </p:val>
                                        </p:tav>
                                        <p:tav tm="100000">
                                          <p:val>
                                            <p:fltVal val="1"/>
                                          </p:val>
                                        </p:tav>
                                      </p:tavLst>
                                    </p:anim>
                                    <p:anim calcmode="lin" valueType="num">
                                      <p:cBhvr>
                                        <p:cTn id="161" dur="664" tmFilter="0, 0; 0.125,0.2665; 0.25,0.4; 0.375,0.465; 0.5,0.5;  0.625,0.535; 0.75,0.6; 0.875,0.7335; 1,1">
                                          <p:stCondLst>
                                            <p:cond delay="664"/>
                                          </p:stCondLst>
                                        </p:cTn>
                                        <p:tgtEl>
                                          <p:spTgt spid="2">
                                            <p:txEl>
                                              <p:pRg st="8" end="8"/>
                                            </p:txEl>
                                          </p:spTgt>
                                        </p:tgtEl>
                                        <p:attrNameLst>
                                          <p:attrName>ppt_y</p:attrName>
                                        </p:attrNameLst>
                                      </p:cBhvr>
                                      <p:tavLst>
                                        <p:tav tm="0" fmla="#ppt_y-sin(pi*$)/9">
                                          <p:val>
                                            <p:fltVal val="0"/>
                                          </p:val>
                                        </p:tav>
                                        <p:tav tm="100000">
                                          <p:val>
                                            <p:fltVal val="1"/>
                                          </p:val>
                                        </p:tav>
                                      </p:tavLst>
                                    </p:anim>
                                    <p:anim calcmode="lin" valueType="num">
                                      <p:cBhvr>
                                        <p:cTn id="162" dur="332" tmFilter="0, 0; 0.125,0.2665; 0.25,0.4; 0.375,0.465; 0.5,0.5;  0.625,0.535; 0.75,0.6; 0.875,0.7335; 1,1">
                                          <p:stCondLst>
                                            <p:cond delay="1324"/>
                                          </p:stCondLst>
                                        </p:cTn>
                                        <p:tgtEl>
                                          <p:spTgt spid="2">
                                            <p:txEl>
                                              <p:pRg st="8" end="8"/>
                                            </p:txEl>
                                          </p:spTgt>
                                        </p:tgtEl>
                                        <p:attrNameLst>
                                          <p:attrName>ppt_y</p:attrName>
                                        </p:attrNameLst>
                                      </p:cBhvr>
                                      <p:tavLst>
                                        <p:tav tm="0" fmla="#ppt_y-sin(pi*$)/27">
                                          <p:val>
                                            <p:fltVal val="0"/>
                                          </p:val>
                                        </p:tav>
                                        <p:tav tm="100000">
                                          <p:val>
                                            <p:fltVal val="1"/>
                                          </p:val>
                                        </p:tav>
                                      </p:tavLst>
                                    </p:anim>
                                    <p:anim calcmode="lin" valueType="num">
                                      <p:cBhvr>
                                        <p:cTn id="163" dur="164" tmFilter="0, 0; 0.125,0.2665; 0.25,0.4; 0.375,0.465; 0.5,0.5;  0.625,0.535; 0.75,0.6; 0.875,0.7335; 1,1">
                                          <p:stCondLst>
                                            <p:cond delay="1656"/>
                                          </p:stCondLst>
                                        </p:cTn>
                                        <p:tgtEl>
                                          <p:spTgt spid="2">
                                            <p:txEl>
                                              <p:pRg st="8" end="8"/>
                                            </p:txEl>
                                          </p:spTgt>
                                        </p:tgtEl>
                                        <p:attrNameLst>
                                          <p:attrName>ppt_y</p:attrName>
                                        </p:attrNameLst>
                                      </p:cBhvr>
                                      <p:tavLst>
                                        <p:tav tm="0" fmla="#ppt_y-sin(pi*$)/81">
                                          <p:val>
                                            <p:fltVal val="0"/>
                                          </p:val>
                                        </p:tav>
                                        <p:tav tm="100000">
                                          <p:val>
                                            <p:fltVal val="1"/>
                                          </p:val>
                                        </p:tav>
                                      </p:tavLst>
                                    </p:anim>
                                    <p:animScale>
                                      <p:cBhvr>
                                        <p:cTn id="164" dur="26">
                                          <p:stCondLst>
                                            <p:cond delay="650"/>
                                          </p:stCondLst>
                                        </p:cTn>
                                        <p:tgtEl>
                                          <p:spTgt spid="2">
                                            <p:txEl>
                                              <p:pRg st="8" end="8"/>
                                            </p:txEl>
                                          </p:spTgt>
                                        </p:tgtEl>
                                      </p:cBhvr>
                                      <p:to x="100000" y="60000"/>
                                    </p:animScale>
                                    <p:animScale>
                                      <p:cBhvr>
                                        <p:cTn id="165" dur="166" decel="50000">
                                          <p:stCondLst>
                                            <p:cond delay="676"/>
                                          </p:stCondLst>
                                        </p:cTn>
                                        <p:tgtEl>
                                          <p:spTgt spid="2">
                                            <p:txEl>
                                              <p:pRg st="8" end="8"/>
                                            </p:txEl>
                                          </p:spTgt>
                                        </p:tgtEl>
                                      </p:cBhvr>
                                      <p:to x="100000" y="100000"/>
                                    </p:animScale>
                                    <p:animScale>
                                      <p:cBhvr>
                                        <p:cTn id="166" dur="26">
                                          <p:stCondLst>
                                            <p:cond delay="1312"/>
                                          </p:stCondLst>
                                        </p:cTn>
                                        <p:tgtEl>
                                          <p:spTgt spid="2">
                                            <p:txEl>
                                              <p:pRg st="8" end="8"/>
                                            </p:txEl>
                                          </p:spTgt>
                                        </p:tgtEl>
                                      </p:cBhvr>
                                      <p:to x="100000" y="80000"/>
                                    </p:animScale>
                                    <p:animScale>
                                      <p:cBhvr>
                                        <p:cTn id="167" dur="166" decel="50000">
                                          <p:stCondLst>
                                            <p:cond delay="1338"/>
                                          </p:stCondLst>
                                        </p:cTn>
                                        <p:tgtEl>
                                          <p:spTgt spid="2">
                                            <p:txEl>
                                              <p:pRg st="8" end="8"/>
                                            </p:txEl>
                                          </p:spTgt>
                                        </p:tgtEl>
                                      </p:cBhvr>
                                      <p:to x="100000" y="100000"/>
                                    </p:animScale>
                                    <p:animScale>
                                      <p:cBhvr>
                                        <p:cTn id="168" dur="26">
                                          <p:stCondLst>
                                            <p:cond delay="1642"/>
                                          </p:stCondLst>
                                        </p:cTn>
                                        <p:tgtEl>
                                          <p:spTgt spid="2">
                                            <p:txEl>
                                              <p:pRg st="8" end="8"/>
                                            </p:txEl>
                                          </p:spTgt>
                                        </p:tgtEl>
                                      </p:cBhvr>
                                      <p:to x="100000" y="90000"/>
                                    </p:animScale>
                                    <p:animScale>
                                      <p:cBhvr>
                                        <p:cTn id="169" dur="166" decel="50000">
                                          <p:stCondLst>
                                            <p:cond delay="1668"/>
                                          </p:stCondLst>
                                        </p:cTn>
                                        <p:tgtEl>
                                          <p:spTgt spid="2">
                                            <p:txEl>
                                              <p:pRg st="8" end="8"/>
                                            </p:txEl>
                                          </p:spTgt>
                                        </p:tgtEl>
                                      </p:cBhvr>
                                      <p:to x="100000" y="100000"/>
                                    </p:animScale>
                                    <p:animScale>
                                      <p:cBhvr>
                                        <p:cTn id="170" dur="26">
                                          <p:stCondLst>
                                            <p:cond delay="1808"/>
                                          </p:stCondLst>
                                        </p:cTn>
                                        <p:tgtEl>
                                          <p:spTgt spid="2">
                                            <p:txEl>
                                              <p:pRg st="8" end="8"/>
                                            </p:txEl>
                                          </p:spTgt>
                                        </p:tgtEl>
                                      </p:cBhvr>
                                      <p:to x="100000" y="95000"/>
                                    </p:animScale>
                                    <p:animScale>
                                      <p:cBhvr>
                                        <p:cTn id="171" dur="166" decel="50000">
                                          <p:stCondLst>
                                            <p:cond delay="1834"/>
                                          </p:stCondLst>
                                        </p:cTn>
                                        <p:tgtEl>
                                          <p:spTgt spid="2">
                                            <p:txEl>
                                              <p:pRg st="8" end="8"/>
                                            </p:txEl>
                                          </p:spTgt>
                                        </p:tgtEl>
                                      </p:cBhvr>
                                      <p:to x="100000" y="100000"/>
                                    </p:animScale>
                                  </p:childTnLst>
                                </p:cTn>
                              </p:par>
                            </p:childTnLst>
                          </p:cTn>
                        </p:par>
                      </p:childTnLst>
                    </p:cTn>
                  </p:par>
                  <p:par>
                    <p:cTn id="172" fill="hold">
                      <p:stCondLst>
                        <p:cond delay="indefinite"/>
                      </p:stCondLst>
                      <p:childTnLst>
                        <p:par>
                          <p:cTn id="173" fill="hold">
                            <p:stCondLst>
                              <p:cond delay="0"/>
                            </p:stCondLst>
                            <p:childTnLst>
                              <p:par>
                                <p:cTn id="174" presetID="26" presetClass="entr" presetSubtype="0" fill="hold" grpId="0" nodeType="clickEffect">
                                  <p:stCondLst>
                                    <p:cond delay="0"/>
                                  </p:stCondLst>
                                  <p:childTnLst>
                                    <p:set>
                                      <p:cBhvr>
                                        <p:cTn id="175" dur="1" fill="hold">
                                          <p:stCondLst>
                                            <p:cond delay="0"/>
                                          </p:stCondLst>
                                        </p:cTn>
                                        <p:tgtEl>
                                          <p:spTgt spid="2">
                                            <p:txEl>
                                              <p:pRg st="9" end="9"/>
                                            </p:txEl>
                                          </p:spTgt>
                                        </p:tgtEl>
                                        <p:attrNameLst>
                                          <p:attrName>style.visibility</p:attrName>
                                        </p:attrNameLst>
                                      </p:cBhvr>
                                      <p:to>
                                        <p:strVal val="visible"/>
                                      </p:to>
                                    </p:set>
                                    <p:animEffect transition="in" filter="wipe(down)">
                                      <p:cBhvr>
                                        <p:cTn id="176" dur="580">
                                          <p:stCondLst>
                                            <p:cond delay="0"/>
                                          </p:stCondLst>
                                        </p:cTn>
                                        <p:tgtEl>
                                          <p:spTgt spid="2">
                                            <p:txEl>
                                              <p:pRg st="9" end="9"/>
                                            </p:txEl>
                                          </p:spTgt>
                                        </p:tgtEl>
                                      </p:cBhvr>
                                    </p:animEffect>
                                    <p:anim calcmode="lin" valueType="num">
                                      <p:cBhvr>
                                        <p:cTn id="177" dur="1822" tmFilter="0,0; 0.14,0.36; 0.43,0.73; 0.71,0.91; 1.0,1.0">
                                          <p:stCondLst>
                                            <p:cond delay="0"/>
                                          </p:stCondLst>
                                        </p:cTn>
                                        <p:tgtEl>
                                          <p:spTgt spid="2">
                                            <p:txEl>
                                              <p:pRg st="9" end="9"/>
                                            </p:txEl>
                                          </p:spTgt>
                                        </p:tgtEl>
                                        <p:attrNameLst>
                                          <p:attrName>ppt_x</p:attrName>
                                        </p:attrNameLst>
                                      </p:cBhvr>
                                      <p:tavLst>
                                        <p:tav tm="0">
                                          <p:val>
                                            <p:strVal val="#ppt_x-0.25"/>
                                          </p:val>
                                        </p:tav>
                                        <p:tav tm="100000">
                                          <p:val>
                                            <p:strVal val="#ppt_x"/>
                                          </p:val>
                                        </p:tav>
                                      </p:tavLst>
                                    </p:anim>
                                    <p:anim calcmode="lin" valueType="num">
                                      <p:cBhvr>
                                        <p:cTn id="178" dur="664" tmFilter="0.0,0.0; 0.25,0.07; 0.50,0.2; 0.75,0.467; 1.0,1.0">
                                          <p:stCondLst>
                                            <p:cond delay="0"/>
                                          </p:stCondLst>
                                        </p:cTn>
                                        <p:tgtEl>
                                          <p:spTgt spid="2">
                                            <p:txEl>
                                              <p:pRg st="9" end="9"/>
                                            </p:txEl>
                                          </p:spTgt>
                                        </p:tgtEl>
                                        <p:attrNameLst>
                                          <p:attrName>ppt_y</p:attrName>
                                        </p:attrNameLst>
                                      </p:cBhvr>
                                      <p:tavLst>
                                        <p:tav tm="0" fmla="#ppt_y-sin(pi*$)/3">
                                          <p:val>
                                            <p:fltVal val="0.5"/>
                                          </p:val>
                                        </p:tav>
                                        <p:tav tm="100000">
                                          <p:val>
                                            <p:fltVal val="1"/>
                                          </p:val>
                                        </p:tav>
                                      </p:tavLst>
                                    </p:anim>
                                    <p:anim calcmode="lin" valueType="num">
                                      <p:cBhvr>
                                        <p:cTn id="179" dur="664" tmFilter="0, 0; 0.125,0.2665; 0.25,0.4; 0.375,0.465; 0.5,0.5;  0.625,0.535; 0.75,0.6; 0.875,0.7335; 1,1">
                                          <p:stCondLst>
                                            <p:cond delay="664"/>
                                          </p:stCondLst>
                                        </p:cTn>
                                        <p:tgtEl>
                                          <p:spTgt spid="2">
                                            <p:txEl>
                                              <p:pRg st="9" end="9"/>
                                            </p:txEl>
                                          </p:spTgt>
                                        </p:tgtEl>
                                        <p:attrNameLst>
                                          <p:attrName>ppt_y</p:attrName>
                                        </p:attrNameLst>
                                      </p:cBhvr>
                                      <p:tavLst>
                                        <p:tav tm="0" fmla="#ppt_y-sin(pi*$)/9">
                                          <p:val>
                                            <p:fltVal val="0"/>
                                          </p:val>
                                        </p:tav>
                                        <p:tav tm="100000">
                                          <p:val>
                                            <p:fltVal val="1"/>
                                          </p:val>
                                        </p:tav>
                                      </p:tavLst>
                                    </p:anim>
                                    <p:anim calcmode="lin" valueType="num">
                                      <p:cBhvr>
                                        <p:cTn id="180" dur="332" tmFilter="0, 0; 0.125,0.2665; 0.25,0.4; 0.375,0.465; 0.5,0.5;  0.625,0.535; 0.75,0.6; 0.875,0.7335; 1,1">
                                          <p:stCondLst>
                                            <p:cond delay="1324"/>
                                          </p:stCondLst>
                                        </p:cTn>
                                        <p:tgtEl>
                                          <p:spTgt spid="2">
                                            <p:txEl>
                                              <p:pRg st="9" end="9"/>
                                            </p:txEl>
                                          </p:spTgt>
                                        </p:tgtEl>
                                        <p:attrNameLst>
                                          <p:attrName>ppt_y</p:attrName>
                                        </p:attrNameLst>
                                      </p:cBhvr>
                                      <p:tavLst>
                                        <p:tav tm="0" fmla="#ppt_y-sin(pi*$)/27">
                                          <p:val>
                                            <p:fltVal val="0"/>
                                          </p:val>
                                        </p:tav>
                                        <p:tav tm="100000">
                                          <p:val>
                                            <p:fltVal val="1"/>
                                          </p:val>
                                        </p:tav>
                                      </p:tavLst>
                                    </p:anim>
                                    <p:anim calcmode="lin" valueType="num">
                                      <p:cBhvr>
                                        <p:cTn id="181" dur="164" tmFilter="0, 0; 0.125,0.2665; 0.25,0.4; 0.375,0.465; 0.5,0.5;  0.625,0.535; 0.75,0.6; 0.875,0.7335; 1,1">
                                          <p:stCondLst>
                                            <p:cond delay="1656"/>
                                          </p:stCondLst>
                                        </p:cTn>
                                        <p:tgtEl>
                                          <p:spTgt spid="2">
                                            <p:txEl>
                                              <p:pRg st="9" end="9"/>
                                            </p:txEl>
                                          </p:spTgt>
                                        </p:tgtEl>
                                        <p:attrNameLst>
                                          <p:attrName>ppt_y</p:attrName>
                                        </p:attrNameLst>
                                      </p:cBhvr>
                                      <p:tavLst>
                                        <p:tav tm="0" fmla="#ppt_y-sin(pi*$)/81">
                                          <p:val>
                                            <p:fltVal val="0"/>
                                          </p:val>
                                        </p:tav>
                                        <p:tav tm="100000">
                                          <p:val>
                                            <p:fltVal val="1"/>
                                          </p:val>
                                        </p:tav>
                                      </p:tavLst>
                                    </p:anim>
                                    <p:animScale>
                                      <p:cBhvr>
                                        <p:cTn id="182" dur="26">
                                          <p:stCondLst>
                                            <p:cond delay="650"/>
                                          </p:stCondLst>
                                        </p:cTn>
                                        <p:tgtEl>
                                          <p:spTgt spid="2">
                                            <p:txEl>
                                              <p:pRg st="9" end="9"/>
                                            </p:txEl>
                                          </p:spTgt>
                                        </p:tgtEl>
                                      </p:cBhvr>
                                      <p:to x="100000" y="60000"/>
                                    </p:animScale>
                                    <p:animScale>
                                      <p:cBhvr>
                                        <p:cTn id="183" dur="166" decel="50000">
                                          <p:stCondLst>
                                            <p:cond delay="676"/>
                                          </p:stCondLst>
                                        </p:cTn>
                                        <p:tgtEl>
                                          <p:spTgt spid="2">
                                            <p:txEl>
                                              <p:pRg st="9" end="9"/>
                                            </p:txEl>
                                          </p:spTgt>
                                        </p:tgtEl>
                                      </p:cBhvr>
                                      <p:to x="100000" y="100000"/>
                                    </p:animScale>
                                    <p:animScale>
                                      <p:cBhvr>
                                        <p:cTn id="184" dur="26">
                                          <p:stCondLst>
                                            <p:cond delay="1312"/>
                                          </p:stCondLst>
                                        </p:cTn>
                                        <p:tgtEl>
                                          <p:spTgt spid="2">
                                            <p:txEl>
                                              <p:pRg st="9" end="9"/>
                                            </p:txEl>
                                          </p:spTgt>
                                        </p:tgtEl>
                                      </p:cBhvr>
                                      <p:to x="100000" y="80000"/>
                                    </p:animScale>
                                    <p:animScale>
                                      <p:cBhvr>
                                        <p:cTn id="185" dur="166" decel="50000">
                                          <p:stCondLst>
                                            <p:cond delay="1338"/>
                                          </p:stCondLst>
                                        </p:cTn>
                                        <p:tgtEl>
                                          <p:spTgt spid="2">
                                            <p:txEl>
                                              <p:pRg st="9" end="9"/>
                                            </p:txEl>
                                          </p:spTgt>
                                        </p:tgtEl>
                                      </p:cBhvr>
                                      <p:to x="100000" y="100000"/>
                                    </p:animScale>
                                    <p:animScale>
                                      <p:cBhvr>
                                        <p:cTn id="186" dur="26">
                                          <p:stCondLst>
                                            <p:cond delay="1642"/>
                                          </p:stCondLst>
                                        </p:cTn>
                                        <p:tgtEl>
                                          <p:spTgt spid="2">
                                            <p:txEl>
                                              <p:pRg st="9" end="9"/>
                                            </p:txEl>
                                          </p:spTgt>
                                        </p:tgtEl>
                                      </p:cBhvr>
                                      <p:to x="100000" y="90000"/>
                                    </p:animScale>
                                    <p:animScale>
                                      <p:cBhvr>
                                        <p:cTn id="187" dur="166" decel="50000">
                                          <p:stCondLst>
                                            <p:cond delay="1668"/>
                                          </p:stCondLst>
                                        </p:cTn>
                                        <p:tgtEl>
                                          <p:spTgt spid="2">
                                            <p:txEl>
                                              <p:pRg st="9" end="9"/>
                                            </p:txEl>
                                          </p:spTgt>
                                        </p:tgtEl>
                                      </p:cBhvr>
                                      <p:to x="100000" y="100000"/>
                                    </p:animScale>
                                    <p:animScale>
                                      <p:cBhvr>
                                        <p:cTn id="188" dur="26">
                                          <p:stCondLst>
                                            <p:cond delay="1808"/>
                                          </p:stCondLst>
                                        </p:cTn>
                                        <p:tgtEl>
                                          <p:spTgt spid="2">
                                            <p:txEl>
                                              <p:pRg st="9" end="9"/>
                                            </p:txEl>
                                          </p:spTgt>
                                        </p:tgtEl>
                                      </p:cBhvr>
                                      <p:to x="100000" y="95000"/>
                                    </p:animScale>
                                    <p:animScale>
                                      <p:cBhvr>
                                        <p:cTn id="189" dur="166" decel="50000">
                                          <p:stCondLst>
                                            <p:cond delay="1834"/>
                                          </p:stCondLst>
                                        </p:cTn>
                                        <p:tgtEl>
                                          <p:spTgt spid="2">
                                            <p:txEl>
                                              <p:pRg st="9" end="9"/>
                                            </p:txEl>
                                          </p:spTgt>
                                        </p:tgtEl>
                                      </p:cBhvr>
                                      <p:to x="100000" y="100000"/>
                                    </p:animScale>
                                  </p:childTnLst>
                                </p:cTn>
                              </p:par>
                            </p:childTnLst>
                          </p:cTn>
                        </p:par>
                      </p:childTnLst>
                    </p:cTn>
                  </p:par>
                  <p:par>
                    <p:cTn id="190" fill="hold">
                      <p:stCondLst>
                        <p:cond delay="indefinite"/>
                      </p:stCondLst>
                      <p:childTnLst>
                        <p:par>
                          <p:cTn id="191" fill="hold">
                            <p:stCondLst>
                              <p:cond delay="0"/>
                            </p:stCondLst>
                            <p:childTnLst>
                              <p:par>
                                <p:cTn id="192" presetID="26" presetClass="entr" presetSubtype="0" fill="hold" grpId="0" nodeType="clickEffect">
                                  <p:stCondLst>
                                    <p:cond delay="0"/>
                                  </p:stCondLst>
                                  <p:childTnLst>
                                    <p:set>
                                      <p:cBhvr>
                                        <p:cTn id="193" dur="1" fill="hold">
                                          <p:stCondLst>
                                            <p:cond delay="0"/>
                                          </p:stCondLst>
                                        </p:cTn>
                                        <p:tgtEl>
                                          <p:spTgt spid="2">
                                            <p:txEl>
                                              <p:pRg st="10" end="10"/>
                                            </p:txEl>
                                          </p:spTgt>
                                        </p:tgtEl>
                                        <p:attrNameLst>
                                          <p:attrName>style.visibility</p:attrName>
                                        </p:attrNameLst>
                                      </p:cBhvr>
                                      <p:to>
                                        <p:strVal val="visible"/>
                                      </p:to>
                                    </p:set>
                                    <p:animEffect transition="in" filter="wipe(down)">
                                      <p:cBhvr>
                                        <p:cTn id="194" dur="580">
                                          <p:stCondLst>
                                            <p:cond delay="0"/>
                                          </p:stCondLst>
                                        </p:cTn>
                                        <p:tgtEl>
                                          <p:spTgt spid="2">
                                            <p:txEl>
                                              <p:pRg st="10" end="10"/>
                                            </p:txEl>
                                          </p:spTgt>
                                        </p:tgtEl>
                                      </p:cBhvr>
                                    </p:animEffect>
                                    <p:anim calcmode="lin" valueType="num">
                                      <p:cBhvr>
                                        <p:cTn id="195" dur="1822" tmFilter="0,0; 0.14,0.36; 0.43,0.73; 0.71,0.91; 1.0,1.0">
                                          <p:stCondLst>
                                            <p:cond delay="0"/>
                                          </p:stCondLst>
                                        </p:cTn>
                                        <p:tgtEl>
                                          <p:spTgt spid="2">
                                            <p:txEl>
                                              <p:pRg st="10" end="10"/>
                                            </p:txEl>
                                          </p:spTgt>
                                        </p:tgtEl>
                                        <p:attrNameLst>
                                          <p:attrName>ppt_x</p:attrName>
                                        </p:attrNameLst>
                                      </p:cBhvr>
                                      <p:tavLst>
                                        <p:tav tm="0">
                                          <p:val>
                                            <p:strVal val="#ppt_x-0.25"/>
                                          </p:val>
                                        </p:tav>
                                        <p:tav tm="100000">
                                          <p:val>
                                            <p:strVal val="#ppt_x"/>
                                          </p:val>
                                        </p:tav>
                                      </p:tavLst>
                                    </p:anim>
                                    <p:anim calcmode="lin" valueType="num">
                                      <p:cBhvr>
                                        <p:cTn id="196" dur="664" tmFilter="0.0,0.0; 0.25,0.07; 0.50,0.2; 0.75,0.467; 1.0,1.0">
                                          <p:stCondLst>
                                            <p:cond delay="0"/>
                                          </p:stCondLst>
                                        </p:cTn>
                                        <p:tgtEl>
                                          <p:spTgt spid="2">
                                            <p:txEl>
                                              <p:pRg st="10" end="10"/>
                                            </p:txEl>
                                          </p:spTgt>
                                        </p:tgtEl>
                                        <p:attrNameLst>
                                          <p:attrName>ppt_y</p:attrName>
                                        </p:attrNameLst>
                                      </p:cBhvr>
                                      <p:tavLst>
                                        <p:tav tm="0" fmla="#ppt_y-sin(pi*$)/3">
                                          <p:val>
                                            <p:fltVal val="0.5"/>
                                          </p:val>
                                        </p:tav>
                                        <p:tav tm="100000">
                                          <p:val>
                                            <p:fltVal val="1"/>
                                          </p:val>
                                        </p:tav>
                                      </p:tavLst>
                                    </p:anim>
                                    <p:anim calcmode="lin" valueType="num">
                                      <p:cBhvr>
                                        <p:cTn id="197" dur="664" tmFilter="0, 0; 0.125,0.2665; 0.25,0.4; 0.375,0.465; 0.5,0.5;  0.625,0.535; 0.75,0.6; 0.875,0.7335; 1,1">
                                          <p:stCondLst>
                                            <p:cond delay="664"/>
                                          </p:stCondLst>
                                        </p:cTn>
                                        <p:tgtEl>
                                          <p:spTgt spid="2">
                                            <p:txEl>
                                              <p:pRg st="10" end="10"/>
                                            </p:txEl>
                                          </p:spTgt>
                                        </p:tgtEl>
                                        <p:attrNameLst>
                                          <p:attrName>ppt_y</p:attrName>
                                        </p:attrNameLst>
                                      </p:cBhvr>
                                      <p:tavLst>
                                        <p:tav tm="0" fmla="#ppt_y-sin(pi*$)/9">
                                          <p:val>
                                            <p:fltVal val="0"/>
                                          </p:val>
                                        </p:tav>
                                        <p:tav tm="100000">
                                          <p:val>
                                            <p:fltVal val="1"/>
                                          </p:val>
                                        </p:tav>
                                      </p:tavLst>
                                    </p:anim>
                                    <p:anim calcmode="lin" valueType="num">
                                      <p:cBhvr>
                                        <p:cTn id="198" dur="332" tmFilter="0, 0; 0.125,0.2665; 0.25,0.4; 0.375,0.465; 0.5,0.5;  0.625,0.535; 0.75,0.6; 0.875,0.7335; 1,1">
                                          <p:stCondLst>
                                            <p:cond delay="1324"/>
                                          </p:stCondLst>
                                        </p:cTn>
                                        <p:tgtEl>
                                          <p:spTgt spid="2">
                                            <p:txEl>
                                              <p:pRg st="10" end="10"/>
                                            </p:txEl>
                                          </p:spTgt>
                                        </p:tgtEl>
                                        <p:attrNameLst>
                                          <p:attrName>ppt_y</p:attrName>
                                        </p:attrNameLst>
                                      </p:cBhvr>
                                      <p:tavLst>
                                        <p:tav tm="0" fmla="#ppt_y-sin(pi*$)/27">
                                          <p:val>
                                            <p:fltVal val="0"/>
                                          </p:val>
                                        </p:tav>
                                        <p:tav tm="100000">
                                          <p:val>
                                            <p:fltVal val="1"/>
                                          </p:val>
                                        </p:tav>
                                      </p:tavLst>
                                    </p:anim>
                                    <p:anim calcmode="lin" valueType="num">
                                      <p:cBhvr>
                                        <p:cTn id="199" dur="164" tmFilter="0, 0; 0.125,0.2665; 0.25,0.4; 0.375,0.465; 0.5,0.5;  0.625,0.535; 0.75,0.6; 0.875,0.7335; 1,1">
                                          <p:stCondLst>
                                            <p:cond delay="1656"/>
                                          </p:stCondLst>
                                        </p:cTn>
                                        <p:tgtEl>
                                          <p:spTgt spid="2">
                                            <p:txEl>
                                              <p:pRg st="10" end="10"/>
                                            </p:txEl>
                                          </p:spTgt>
                                        </p:tgtEl>
                                        <p:attrNameLst>
                                          <p:attrName>ppt_y</p:attrName>
                                        </p:attrNameLst>
                                      </p:cBhvr>
                                      <p:tavLst>
                                        <p:tav tm="0" fmla="#ppt_y-sin(pi*$)/81">
                                          <p:val>
                                            <p:fltVal val="0"/>
                                          </p:val>
                                        </p:tav>
                                        <p:tav tm="100000">
                                          <p:val>
                                            <p:fltVal val="1"/>
                                          </p:val>
                                        </p:tav>
                                      </p:tavLst>
                                    </p:anim>
                                    <p:animScale>
                                      <p:cBhvr>
                                        <p:cTn id="200" dur="26">
                                          <p:stCondLst>
                                            <p:cond delay="650"/>
                                          </p:stCondLst>
                                        </p:cTn>
                                        <p:tgtEl>
                                          <p:spTgt spid="2">
                                            <p:txEl>
                                              <p:pRg st="10" end="10"/>
                                            </p:txEl>
                                          </p:spTgt>
                                        </p:tgtEl>
                                      </p:cBhvr>
                                      <p:to x="100000" y="60000"/>
                                    </p:animScale>
                                    <p:animScale>
                                      <p:cBhvr>
                                        <p:cTn id="201" dur="166" decel="50000">
                                          <p:stCondLst>
                                            <p:cond delay="676"/>
                                          </p:stCondLst>
                                        </p:cTn>
                                        <p:tgtEl>
                                          <p:spTgt spid="2">
                                            <p:txEl>
                                              <p:pRg st="10" end="10"/>
                                            </p:txEl>
                                          </p:spTgt>
                                        </p:tgtEl>
                                      </p:cBhvr>
                                      <p:to x="100000" y="100000"/>
                                    </p:animScale>
                                    <p:animScale>
                                      <p:cBhvr>
                                        <p:cTn id="202" dur="26">
                                          <p:stCondLst>
                                            <p:cond delay="1312"/>
                                          </p:stCondLst>
                                        </p:cTn>
                                        <p:tgtEl>
                                          <p:spTgt spid="2">
                                            <p:txEl>
                                              <p:pRg st="10" end="10"/>
                                            </p:txEl>
                                          </p:spTgt>
                                        </p:tgtEl>
                                      </p:cBhvr>
                                      <p:to x="100000" y="80000"/>
                                    </p:animScale>
                                    <p:animScale>
                                      <p:cBhvr>
                                        <p:cTn id="203" dur="166" decel="50000">
                                          <p:stCondLst>
                                            <p:cond delay="1338"/>
                                          </p:stCondLst>
                                        </p:cTn>
                                        <p:tgtEl>
                                          <p:spTgt spid="2">
                                            <p:txEl>
                                              <p:pRg st="10" end="10"/>
                                            </p:txEl>
                                          </p:spTgt>
                                        </p:tgtEl>
                                      </p:cBhvr>
                                      <p:to x="100000" y="100000"/>
                                    </p:animScale>
                                    <p:animScale>
                                      <p:cBhvr>
                                        <p:cTn id="204" dur="26">
                                          <p:stCondLst>
                                            <p:cond delay="1642"/>
                                          </p:stCondLst>
                                        </p:cTn>
                                        <p:tgtEl>
                                          <p:spTgt spid="2">
                                            <p:txEl>
                                              <p:pRg st="10" end="10"/>
                                            </p:txEl>
                                          </p:spTgt>
                                        </p:tgtEl>
                                      </p:cBhvr>
                                      <p:to x="100000" y="90000"/>
                                    </p:animScale>
                                    <p:animScale>
                                      <p:cBhvr>
                                        <p:cTn id="205" dur="166" decel="50000">
                                          <p:stCondLst>
                                            <p:cond delay="1668"/>
                                          </p:stCondLst>
                                        </p:cTn>
                                        <p:tgtEl>
                                          <p:spTgt spid="2">
                                            <p:txEl>
                                              <p:pRg st="10" end="10"/>
                                            </p:txEl>
                                          </p:spTgt>
                                        </p:tgtEl>
                                      </p:cBhvr>
                                      <p:to x="100000" y="100000"/>
                                    </p:animScale>
                                    <p:animScale>
                                      <p:cBhvr>
                                        <p:cTn id="206" dur="26">
                                          <p:stCondLst>
                                            <p:cond delay="1808"/>
                                          </p:stCondLst>
                                        </p:cTn>
                                        <p:tgtEl>
                                          <p:spTgt spid="2">
                                            <p:txEl>
                                              <p:pRg st="10" end="10"/>
                                            </p:txEl>
                                          </p:spTgt>
                                        </p:tgtEl>
                                      </p:cBhvr>
                                      <p:to x="100000" y="95000"/>
                                    </p:animScale>
                                    <p:animScale>
                                      <p:cBhvr>
                                        <p:cTn id="207" dur="166" decel="50000">
                                          <p:stCondLst>
                                            <p:cond delay="1834"/>
                                          </p:stCondLst>
                                        </p:cTn>
                                        <p:tgtEl>
                                          <p:spTgt spid="2">
                                            <p:txEl>
                                              <p:pRg st="10" end="10"/>
                                            </p:txEl>
                                          </p:spTgt>
                                        </p:tgtEl>
                                      </p:cBhvr>
                                      <p:to x="100000" y="100000"/>
                                    </p:animScale>
                                  </p:childTnLst>
                                </p:cTn>
                              </p:par>
                            </p:childTnLst>
                          </p:cTn>
                        </p:par>
                      </p:childTnLst>
                    </p:cTn>
                  </p:par>
                  <p:par>
                    <p:cTn id="208" fill="hold">
                      <p:stCondLst>
                        <p:cond delay="indefinite"/>
                      </p:stCondLst>
                      <p:childTnLst>
                        <p:par>
                          <p:cTn id="209" fill="hold">
                            <p:stCondLst>
                              <p:cond delay="0"/>
                            </p:stCondLst>
                            <p:childTnLst>
                              <p:par>
                                <p:cTn id="210" presetID="26" presetClass="entr" presetSubtype="0" fill="hold" grpId="0" nodeType="clickEffect">
                                  <p:stCondLst>
                                    <p:cond delay="0"/>
                                  </p:stCondLst>
                                  <p:childTnLst>
                                    <p:set>
                                      <p:cBhvr>
                                        <p:cTn id="211" dur="1" fill="hold">
                                          <p:stCondLst>
                                            <p:cond delay="0"/>
                                          </p:stCondLst>
                                        </p:cTn>
                                        <p:tgtEl>
                                          <p:spTgt spid="2">
                                            <p:txEl>
                                              <p:pRg st="11" end="11"/>
                                            </p:txEl>
                                          </p:spTgt>
                                        </p:tgtEl>
                                        <p:attrNameLst>
                                          <p:attrName>style.visibility</p:attrName>
                                        </p:attrNameLst>
                                      </p:cBhvr>
                                      <p:to>
                                        <p:strVal val="visible"/>
                                      </p:to>
                                    </p:set>
                                    <p:animEffect transition="in" filter="wipe(down)">
                                      <p:cBhvr>
                                        <p:cTn id="212" dur="580">
                                          <p:stCondLst>
                                            <p:cond delay="0"/>
                                          </p:stCondLst>
                                        </p:cTn>
                                        <p:tgtEl>
                                          <p:spTgt spid="2">
                                            <p:txEl>
                                              <p:pRg st="11" end="11"/>
                                            </p:txEl>
                                          </p:spTgt>
                                        </p:tgtEl>
                                      </p:cBhvr>
                                    </p:animEffect>
                                    <p:anim calcmode="lin" valueType="num">
                                      <p:cBhvr>
                                        <p:cTn id="213" dur="1822" tmFilter="0,0; 0.14,0.36; 0.43,0.73; 0.71,0.91; 1.0,1.0">
                                          <p:stCondLst>
                                            <p:cond delay="0"/>
                                          </p:stCondLst>
                                        </p:cTn>
                                        <p:tgtEl>
                                          <p:spTgt spid="2">
                                            <p:txEl>
                                              <p:pRg st="11" end="11"/>
                                            </p:txEl>
                                          </p:spTgt>
                                        </p:tgtEl>
                                        <p:attrNameLst>
                                          <p:attrName>ppt_x</p:attrName>
                                        </p:attrNameLst>
                                      </p:cBhvr>
                                      <p:tavLst>
                                        <p:tav tm="0">
                                          <p:val>
                                            <p:strVal val="#ppt_x-0.25"/>
                                          </p:val>
                                        </p:tav>
                                        <p:tav tm="100000">
                                          <p:val>
                                            <p:strVal val="#ppt_x"/>
                                          </p:val>
                                        </p:tav>
                                      </p:tavLst>
                                    </p:anim>
                                    <p:anim calcmode="lin" valueType="num">
                                      <p:cBhvr>
                                        <p:cTn id="214" dur="664" tmFilter="0.0,0.0; 0.25,0.07; 0.50,0.2; 0.75,0.467; 1.0,1.0">
                                          <p:stCondLst>
                                            <p:cond delay="0"/>
                                          </p:stCondLst>
                                        </p:cTn>
                                        <p:tgtEl>
                                          <p:spTgt spid="2">
                                            <p:txEl>
                                              <p:pRg st="11" end="11"/>
                                            </p:txEl>
                                          </p:spTgt>
                                        </p:tgtEl>
                                        <p:attrNameLst>
                                          <p:attrName>ppt_y</p:attrName>
                                        </p:attrNameLst>
                                      </p:cBhvr>
                                      <p:tavLst>
                                        <p:tav tm="0" fmla="#ppt_y-sin(pi*$)/3">
                                          <p:val>
                                            <p:fltVal val="0.5"/>
                                          </p:val>
                                        </p:tav>
                                        <p:tav tm="100000">
                                          <p:val>
                                            <p:fltVal val="1"/>
                                          </p:val>
                                        </p:tav>
                                      </p:tavLst>
                                    </p:anim>
                                    <p:anim calcmode="lin" valueType="num">
                                      <p:cBhvr>
                                        <p:cTn id="215" dur="664" tmFilter="0, 0; 0.125,0.2665; 0.25,0.4; 0.375,0.465; 0.5,0.5;  0.625,0.535; 0.75,0.6; 0.875,0.7335; 1,1">
                                          <p:stCondLst>
                                            <p:cond delay="664"/>
                                          </p:stCondLst>
                                        </p:cTn>
                                        <p:tgtEl>
                                          <p:spTgt spid="2">
                                            <p:txEl>
                                              <p:pRg st="11" end="11"/>
                                            </p:txEl>
                                          </p:spTgt>
                                        </p:tgtEl>
                                        <p:attrNameLst>
                                          <p:attrName>ppt_y</p:attrName>
                                        </p:attrNameLst>
                                      </p:cBhvr>
                                      <p:tavLst>
                                        <p:tav tm="0" fmla="#ppt_y-sin(pi*$)/9">
                                          <p:val>
                                            <p:fltVal val="0"/>
                                          </p:val>
                                        </p:tav>
                                        <p:tav tm="100000">
                                          <p:val>
                                            <p:fltVal val="1"/>
                                          </p:val>
                                        </p:tav>
                                      </p:tavLst>
                                    </p:anim>
                                    <p:anim calcmode="lin" valueType="num">
                                      <p:cBhvr>
                                        <p:cTn id="216" dur="332" tmFilter="0, 0; 0.125,0.2665; 0.25,0.4; 0.375,0.465; 0.5,0.5;  0.625,0.535; 0.75,0.6; 0.875,0.7335; 1,1">
                                          <p:stCondLst>
                                            <p:cond delay="1324"/>
                                          </p:stCondLst>
                                        </p:cTn>
                                        <p:tgtEl>
                                          <p:spTgt spid="2">
                                            <p:txEl>
                                              <p:pRg st="11" end="11"/>
                                            </p:txEl>
                                          </p:spTgt>
                                        </p:tgtEl>
                                        <p:attrNameLst>
                                          <p:attrName>ppt_y</p:attrName>
                                        </p:attrNameLst>
                                      </p:cBhvr>
                                      <p:tavLst>
                                        <p:tav tm="0" fmla="#ppt_y-sin(pi*$)/27">
                                          <p:val>
                                            <p:fltVal val="0"/>
                                          </p:val>
                                        </p:tav>
                                        <p:tav tm="100000">
                                          <p:val>
                                            <p:fltVal val="1"/>
                                          </p:val>
                                        </p:tav>
                                      </p:tavLst>
                                    </p:anim>
                                    <p:anim calcmode="lin" valueType="num">
                                      <p:cBhvr>
                                        <p:cTn id="217" dur="164" tmFilter="0, 0; 0.125,0.2665; 0.25,0.4; 0.375,0.465; 0.5,0.5;  0.625,0.535; 0.75,0.6; 0.875,0.7335; 1,1">
                                          <p:stCondLst>
                                            <p:cond delay="1656"/>
                                          </p:stCondLst>
                                        </p:cTn>
                                        <p:tgtEl>
                                          <p:spTgt spid="2">
                                            <p:txEl>
                                              <p:pRg st="11" end="11"/>
                                            </p:txEl>
                                          </p:spTgt>
                                        </p:tgtEl>
                                        <p:attrNameLst>
                                          <p:attrName>ppt_y</p:attrName>
                                        </p:attrNameLst>
                                      </p:cBhvr>
                                      <p:tavLst>
                                        <p:tav tm="0" fmla="#ppt_y-sin(pi*$)/81">
                                          <p:val>
                                            <p:fltVal val="0"/>
                                          </p:val>
                                        </p:tav>
                                        <p:tav tm="100000">
                                          <p:val>
                                            <p:fltVal val="1"/>
                                          </p:val>
                                        </p:tav>
                                      </p:tavLst>
                                    </p:anim>
                                    <p:animScale>
                                      <p:cBhvr>
                                        <p:cTn id="218" dur="26">
                                          <p:stCondLst>
                                            <p:cond delay="650"/>
                                          </p:stCondLst>
                                        </p:cTn>
                                        <p:tgtEl>
                                          <p:spTgt spid="2">
                                            <p:txEl>
                                              <p:pRg st="11" end="11"/>
                                            </p:txEl>
                                          </p:spTgt>
                                        </p:tgtEl>
                                      </p:cBhvr>
                                      <p:to x="100000" y="60000"/>
                                    </p:animScale>
                                    <p:animScale>
                                      <p:cBhvr>
                                        <p:cTn id="219" dur="166" decel="50000">
                                          <p:stCondLst>
                                            <p:cond delay="676"/>
                                          </p:stCondLst>
                                        </p:cTn>
                                        <p:tgtEl>
                                          <p:spTgt spid="2">
                                            <p:txEl>
                                              <p:pRg st="11" end="11"/>
                                            </p:txEl>
                                          </p:spTgt>
                                        </p:tgtEl>
                                      </p:cBhvr>
                                      <p:to x="100000" y="100000"/>
                                    </p:animScale>
                                    <p:animScale>
                                      <p:cBhvr>
                                        <p:cTn id="220" dur="26">
                                          <p:stCondLst>
                                            <p:cond delay="1312"/>
                                          </p:stCondLst>
                                        </p:cTn>
                                        <p:tgtEl>
                                          <p:spTgt spid="2">
                                            <p:txEl>
                                              <p:pRg st="11" end="11"/>
                                            </p:txEl>
                                          </p:spTgt>
                                        </p:tgtEl>
                                      </p:cBhvr>
                                      <p:to x="100000" y="80000"/>
                                    </p:animScale>
                                    <p:animScale>
                                      <p:cBhvr>
                                        <p:cTn id="221" dur="166" decel="50000">
                                          <p:stCondLst>
                                            <p:cond delay="1338"/>
                                          </p:stCondLst>
                                        </p:cTn>
                                        <p:tgtEl>
                                          <p:spTgt spid="2">
                                            <p:txEl>
                                              <p:pRg st="11" end="11"/>
                                            </p:txEl>
                                          </p:spTgt>
                                        </p:tgtEl>
                                      </p:cBhvr>
                                      <p:to x="100000" y="100000"/>
                                    </p:animScale>
                                    <p:animScale>
                                      <p:cBhvr>
                                        <p:cTn id="222" dur="26">
                                          <p:stCondLst>
                                            <p:cond delay="1642"/>
                                          </p:stCondLst>
                                        </p:cTn>
                                        <p:tgtEl>
                                          <p:spTgt spid="2">
                                            <p:txEl>
                                              <p:pRg st="11" end="11"/>
                                            </p:txEl>
                                          </p:spTgt>
                                        </p:tgtEl>
                                      </p:cBhvr>
                                      <p:to x="100000" y="90000"/>
                                    </p:animScale>
                                    <p:animScale>
                                      <p:cBhvr>
                                        <p:cTn id="223" dur="166" decel="50000">
                                          <p:stCondLst>
                                            <p:cond delay="1668"/>
                                          </p:stCondLst>
                                        </p:cTn>
                                        <p:tgtEl>
                                          <p:spTgt spid="2">
                                            <p:txEl>
                                              <p:pRg st="11" end="11"/>
                                            </p:txEl>
                                          </p:spTgt>
                                        </p:tgtEl>
                                      </p:cBhvr>
                                      <p:to x="100000" y="100000"/>
                                    </p:animScale>
                                    <p:animScale>
                                      <p:cBhvr>
                                        <p:cTn id="224" dur="26">
                                          <p:stCondLst>
                                            <p:cond delay="1808"/>
                                          </p:stCondLst>
                                        </p:cTn>
                                        <p:tgtEl>
                                          <p:spTgt spid="2">
                                            <p:txEl>
                                              <p:pRg st="11" end="11"/>
                                            </p:txEl>
                                          </p:spTgt>
                                        </p:tgtEl>
                                      </p:cBhvr>
                                      <p:to x="100000" y="95000"/>
                                    </p:animScale>
                                    <p:animScale>
                                      <p:cBhvr>
                                        <p:cTn id="225" dur="166" decel="50000">
                                          <p:stCondLst>
                                            <p:cond delay="1834"/>
                                          </p:stCondLst>
                                        </p:cTn>
                                        <p:tgtEl>
                                          <p:spTgt spid="2">
                                            <p:txEl>
                                              <p:pRg st="11" end="11"/>
                                            </p:txEl>
                                          </p:spTgt>
                                        </p:tgtEl>
                                      </p:cBhvr>
                                      <p:to x="100000" y="100000"/>
                                    </p:animScale>
                                  </p:childTnLst>
                                </p:cTn>
                              </p:par>
                            </p:childTnLst>
                          </p:cTn>
                        </p:par>
                      </p:childTnLst>
                    </p:cTn>
                  </p:par>
                  <p:par>
                    <p:cTn id="226" fill="hold">
                      <p:stCondLst>
                        <p:cond delay="indefinite"/>
                      </p:stCondLst>
                      <p:childTnLst>
                        <p:par>
                          <p:cTn id="227" fill="hold">
                            <p:stCondLst>
                              <p:cond delay="0"/>
                            </p:stCondLst>
                            <p:childTnLst>
                              <p:par>
                                <p:cTn id="228" presetID="26" presetClass="entr" presetSubtype="0" fill="hold" grpId="0" nodeType="clickEffect">
                                  <p:stCondLst>
                                    <p:cond delay="0"/>
                                  </p:stCondLst>
                                  <p:childTnLst>
                                    <p:set>
                                      <p:cBhvr>
                                        <p:cTn id="229" dur="1" fill="hold">
                                          <p:stCondLst>
                                            <p:cond delay="0"/>
                                          </p:stCondLst>
                                        </p:cTn>
                                        <p:tgtEl>
                                          <p:spTgt spid="2">
                                            <p:txEl>
                                              <p:pRg st="12" end="12"/>
                                            </p:txEl>
                                          </p:spTgt>
                                        </p:tgtEl>
                                        <p:attrNameLst>
                                          <p:attrName>style.visibility</p:attrName>
                                        </p:attrNameLst>
                                      </p:cBhvr>
                                      <p:to>
                                        <p:strVal val="visible"/>
                                      </p:to>
                                    </p:set>
                                    <p:animEffect transition="in" filter="wipe(down)">
                                      <p:cBhvr>
                                        <p:cTn id="230" dur="580">
                                          <p:stCondLst>
                                            <p:cond delay="0"/>
                                          </p:stCondLst>
                                        </p:cTn>
                                        <p:tgtEl>
                                          <p:spTgt spid="2">
                                            <p:txEl>
                                              <p:pRg st="12" end="12"/>
                                            </p:txEl>
                                          </p:spTgt>
                                        </p:tgtEl>
                                      </p:cBhvr>
                                    </p:animEffect>
                                    <p:anim calcmode="lin" valueType="num">
                                      <p:cBhvr>
                                        <p:cTn id="231" dur="1822" tmFilter="0,0; 0.14,0.36; 0.43,0.73; 0.71,0.91; 1.0,1.0">
                                          <p:stCondLst>
                                            <p:cond delay="0"/>
                                          </p:stCondLst>
                                        </p:cTn>
                                        <p:tgtEl>
                                          <p:spTgt spid="2">
                                            <p:txEl>
                                              <p:pRg st="12" end="12"/>
                                            </p:txEl>
                                          </p:spTgt>
                                        </p:tgtEl>
                                        <p:attrNameLst>
                                          <p:attrName>ppt_x</p:attrName>
                                        </p:attrNameLst>
                                      </p:cBhvr>
                                      <p:tavLst>
                                        <p:tav tm="0">
                                          <p:val>
                                            <p:strVal val="#ppt_x-0.25"/>
                                          </p:val>
                                        </p:tav>
                                        <p:tav tm="100000">
                                          <p:val>
                                            <p:strVal val="#ppt_x"/>
                                          </p:val>
                                        </p:tav>
                                      </p:tavLst>
                                    </p:anim>
                                    <p:anim calcmode="lin" valueType="num">
                                      <p:cBhvr>
                                        <p:cTn id="232" dur="664" tmFilter="0.0,0.0; 0.25,0.07; 0.50,0.2; 0.75,0.467; 1.0,1.0">
                                          <p:stCondLst>
                                            <p:cond delay="0"/>
                                          </p:stCondLst>
                                        </p:cTn>
                                        <p:tgtEl>
                                          <p:spTgt spid="2">
                                            <p:txEl>
                                              <p:pRg st="12" end="12"/>
                                            </p:txEl>
                                          </p:spTgt>
                                        </p:tgtEl>
                                        <p:attrNameLst>
                                          <p:attrName>ppt_y</p:attrName>
                                        </p:attrNameLst>
                                      </p:cBhvr>
                                      <p:tavLst>
                                        <p:tav tm="0" fmla="#ppt_y-sin(pi*$)/3">
                                          <p:val>
                                            <p:fltVal val="0.5"/>
                                          </p:val>
                                        </p:tav>
                                        <p:tav tm="100000">
                                          <p:val>
                                            <p:fltVal val="1"/>
                                          </p:val>
                                        </p:tav>
                                      </p:tavLst>
                                    </p:anim>
                                    <p:anim calcmode="lin" valueType="num">
                                      <p:cBhvr>
                                        <p:cTn id="233" dur="664" tmFilter="0, 0; 0.125,0.2665; 0.25,0.4; 0.375,0.465; 0.5,0.5;  0.625,0.535; 0.75,0.6; 0.875,0.7335; 1,1">
                                          <p:stCondLst>
                                            <p:cond delay="664"/>
                                          </p:stCondLst>
                                        </p:cTn>
                                        <p:tgtEl>
                                          <p:spTgt spid="2">
                                            <p:txEl>
                                              <p:pRg st="12" end="12"/>
                                            </p:txEl>
                                          </p:spTgt>
                                        </p:tgtEl>
                                        <p:attrNameLst>
                                          <p:attrName>ppt_y</p:attrName>
                                        </p:attrNameLst>
                                      </p:cBhvr>
                                      <p:tavLst>
                                        <p:tav tm="0" fmla="#ppt_y-sin(pi*$)/9">
                                          <p:val>
                                            <p:fltVal val="0"/>
                                          </p:val>
                                        </p:tav>
                                        <p:tav tm="100000">
                                          <p:val>
                                            <p:fltVal val="1"/>
                                          </p:val>
                                        </p:tav>
                                      </p:tavLst>
                                    </p:anim>
                                    <p:anim calcmode="lin" valueType="num">
                                      <p:cBhvr>
                                        <p:cTn id="234" dur="332" tmFilter="0, 0; 0.125,0.2665; 0.25,0.4; 0.375,0.465; 0.5,0.5;  0.625,0.535; 0.75,0.6; 0.875,0.7335; 1,1">
                                          <p:stCondLst>
                                            <p:cond delay="1324"/>
                                          </p:stCondLst>
                                        </p:cTn>
                                        <p:tgtEl>
                                          <p:spTgt spid="2">
                                            <p:txEl>
                                              <p:pRg st="12" end="12"/>
                                            </p:txEl>
                                          </p:spTgt>
                                        </p:tgtEl>
                                        <p:attrNameLst>
                                          <p:attrName>ppt_y</p:attrName>
                                        </p:attrNameLst>
                                      </p:cBhvr>
                                      <p:tavLst>
                                        <p:tav tm="0" fmla="#ppt_y-sin(pi*$)/27">
                                          <p:val>
                                            <p:fltVal val="0"/>
                                          </p:val>
                                        </p:tav>
                                        <p:tav tm="100000">
                                          <p:val>
                                            <p:fltVal val="1"/>
                                          </p:val>
                                        </p:tav>
                                      </p:tavLst>
                                    </p:anim>
                                    <p:anim calcmode="lin" valueType="num">
                                      <p:cBhvr>
                                        <p:cTn id="235" dur="164" tmFilter="0, 0; 0.125,0.2665; 0.25,0.4; 0.375,0.465; 0.5,0.5;  0.625,0.535; 0.75,0.6; 0.875,0.7335; 1,1">
                                          <p:stCondLst>
                                            <p:cond delay="1656"/>
                                          </p:stCondLst>
                                        </p:cTn>
                                        <p:tgtEl>
                                          <p:spTgt spid="2">
                                            <p:txEl>
                                              <p:pRg st="12" end="12"/>
                                            </p:txEl>
                                          </p:spTgt>
                                        </p:tgtEl>
                                        <p:attrNameLst>
                                          <p:attrName>ppt_y</p:attrName>
                                        </p:attrNameLst>
                                      </p:cBhvr>
                                      <p:tavLst>
                                        <p:tav tm="0" fmla="#ppt_y-sin(pi*$)/81">
                                          <p:val>
                                            <p:fltVal val="0"/>
                                          </p:val>
                                        </p:tav>
                                        <p:tav tm="100000">
                                          <p:val>
                                            <p:fltVal val="1"/>
                                          </p:val>
                                        </p:tav>
                                      </p:tavLst>
                                    </p:anim>
                                    <p:animScale>
                                      <p:cBhvr>
                                        <p:cTn id="236" dur="26">
                                          <p:stCondLst>
                                            <p:cond delay="650"/>
                                          </p:stCondLst>
                                        </p:cTn>
                                        <p:tgtEl>
                                          <p:spTgt spid="2">
                                            <p:txEl>
                                              <p:pRg st="12" end="12"/>
                                            </p:txEl>
                                          </p:spTgt>
                                        </p:tgtEl>
                                      </p:cBhvr>
                                      <p:to x="100000" y="60000"/>
                                    </p:animScale>
                                    <p:animScale>
                                      <p:cBhvr>
                                        <p:cTn id="237" dur="166" decel="50000">
                                          <p:stCondLst>
                                            <p:cond delay="676"/>
                                          </p:stCondLst>
                                        </p:cTn>
                                        <p:tgtEl>
                                          <p:spTgt spid="2">
                                            <p:txEl>
                                              <p:pRg st="12" end="12"/>
                                            </p:txEl>
                                          </p:spTgt>
                                        </p:tgtEl>
                                      </p:cBhvr>
                                      <p:to x="100000" y="100000"/>
                                    </p:animScale>
                                    <p:animScale>
                                      <p:cBhvr>
                                        <p:cTn id="238" dur="26">
                                          <p:stCondLst>
                                            <p:cond delay="1312"/>
                                          </p:stCondLst>
                                        </p:cTn>
                                        <p:tgtEl>
                                          <p:spTgt spid="2">
                                            <p:txEl>
                                              <p:pRg st="12" end="12"/>
                                            </p:txEl>
                                          </p:spTgt>
                                        </p:tgtEl>
                                      </p:cBhvr>
                                      <p:to x="100000" y="80000"/>
                                    </p:animScale>
                                    <p:animScale>
                                      <p:cBhvr>
                                        <p:cTn id="239" dur="166" decel="50000">
                                          <p:stCondLst>
                                            <p:cond delay="1338"/>
                                          </p:stCondLst>
                                        </p:cTn>
                                        <p:tgtEl>
                                          <p:spTgt spid="2">
                                            <p:txEl>
                                              <p:pRg st="12" end="12"/>
                                            </p:txEl>
                                          </p:spTgt>
                                        </p:tgtEl>
                                      </p:cBhvr>
                                      <p:to x="100000" y="100000"/>
                                    </p:animScale>
                                    <p:animScale>
                                      <p:cBhvr>
                                        <p:cTn id="240" dur="26">
                                          <p:stCondLst>
                                            <p:cond delay="1642"/>
                                          </p:stCondLst>
                                        </p:cTn>
                                        <p:tgtEl>
                                          <p:spTgt spid="2">
                                            <p:txEl>
                                              <p:pRg st="12" end="12"/>
                                            </p:txEl>
                                          </p:spTgt>
                                        </p:tgtEl>
                                      </p:cBhvr>
                                      <p:to x="100000" y="90000"/>
                                    </p:animScale>
                                    <p:animScale>
                                      <p:cBhvr>
                                        <p:cTn id="241" dur="166" decel="50000">
                                          <p:stCondLst>
                                            <p:cond delay="1668"/>
                                          </p:stCondLst>
                                        </p:cTn>
                                        <p:tgtEl>
                                          <p:spTgt spid="2">
                                            <p:txEl>
                                              <p:pRg st="12" end="12"/>
                                            </p:txEl>
                                          </p:spTgt>
                                        </p:tgtEl>
                                      </p:cBhvr>
                                      <p:to x="100000" y="100000"/>
                                    </p:animScale>
                                    <p:animScale>
                                      <p:cBhvr>
                                        <p:cTn id="242" dur="26">
                                          <p:stCondLst>
                                            <p:cond delay="1808"/>
                                          </p:stCondLst>
                                        </p:cTn>
                                        <p:tgtEl>
                                          <p:spTgt spid="2">
                                            <p:txEl>
                                              <p:pRg st="12" end="12"/>
                                            </p:txEl>
                                          </p:spTgt>
                                        </p:tgtEl>
                                      </p:cBhvr>
                                      <p:to x="100000" y="95000"/>
                                    </p:animScale>
                                    <p:animScale>
                                      <p:cBhvr>
                                        <p:cTn id="243" dur="166" decel="50000">
                                          <p:stCondLst>
                                            <p:cond delay="1834"/>
                                          </p:stCondLst>
                                        </p:cTn>
                                        <p:tgtEl>
                                          <p:spTgt spid="2">
                                            <p:txEl>
                                              <p:pRg st="12" end="12"/>
                                            </p:txEl>
                                          </p:spTgt>
                                        </p:tgtEl>
                                      </p:cBhvr>
                                      <p:to x="100000" y="100000"/>
                                    </p:animScale>
                                  </p:childTnLst>
                                </p:cTn>
                              </p:par>
                            </p:childTnLst>
                          </p:cTn>
                        </p:par>
                      </p:childTnLst>
                    </p:cTn>
                  </p:par>
                  <p:par>
                    <p:cTn id="244" fill="hold">
                      <p:stCondLst>
                        <p:cond delay="indefinite"/>
                      </p:stCondLst>
                      <p:childTnLst>
                        <p:par>
                          <p:cTn id="245" fill="hold">
                            <p:stCondLst>
                              <p:cond delay="0"/>
                            </p:stCondLst>
                            <p:childTnLst>
                              <p:par>
                                <p:cTn id="246" presetID="26" presetClass="entr" presetSubtype="0" fill="hold" grpId="0" nodeType="clickEffect">
                                  <p:stCondLst>
                                    <p:cond delay="0"/>
                                  </p:stCondLst>
                                  <p:childTnLst>
                                    <p:set>
                                      <p:cBhvr>
                                        <p:cTn id="247" dur="1" fill="hold">
                                          <p:stCondLst>
                                            <p:cond delay="0"/>
                                          </p:stCondLst>
                                        </p:cTn>
                                        <p:tgtEl>
                                          <p:spTgt spid="2">
                                            <p:txEl>
                                              <p:pRg st="13" end="13"/>
                                            </p:txEl>
                                          </p:spTgt>
                                        </p:tgtEl>
                                        <p:attrNameLst>
                                          <p:attrName>style.visibility</p:attrName>
                                        </p:attrNameLst>
                                      </p:cBhvr>
                                      <p:to>
                                        <p:strVal val="visible"/>
                                      </p:to>
                                    </p:set>
                                    <p:animEffect transition="in" filter="wipe(down)">
                                      <p:cBhvr>
                                        <p:cTn id="248" dur="580">
                                          <p:stCondLst>
                                            <p:cond delay="0"/>
                                          </p:stCondLst>
                                        </p:cTn>
                                        <p:tgtEl>
                                          <p:spTgt spid="2">
                                            <p:txEl>
                                              <p:pRg st="13" end="13"/>
                                            </p:txEl>
                                          </p:spTgt>
                                        </p:tgtEl>
                                      </p:cBhvr>
                                    </p:animEffect>
                                    <p:anim calcmode="lin" valueType="num">
                                      <p:cBhvr>
                                        <p:cTn id="249" dur="1822" tmFilter="0,0; 0.14,0.36; 0.43,0.73; 0.71,0.91; 1.0,1.0">
                                          <p:stCondLst>
                                            <p:cond delay="0"/>
                                          </p:stCondLst>
                                        </p:cTn>
                                        <p:tgtEl>
                                          <p:spTgt spid="2">
                                            <p:txEl>
                                              <p:pRg st="13" end="13"/>
                                            </p:txEl>
                                          </p:spTgt>
                                        </p:tgtEl>
                                        <p:attrNameLst>
                                          <p:attrName>ppt_x</p:attrName>
                                        </p:attrNameLst>
                                      </p:cBhvr>
                                      <p:tavLst>
                                        <p:tav tm="0">
                                          <p:val>
                                            <p:strVal val="#ppt_x-0.25"/>
                                          </p:val>
                                        </p:tav>
                                        <p:tav tm="100000">
                                          <p:val>
                                            <p:strVal val="#ppt_x"/>
                                          </p:val>
                                        </p:tav>
                                      </p:tavLst>
                                    </p:anim>
                                    <p:anim calcmode="lin" valueType="num">
                                      <p:cBhvr>
                                        <p:cTn id="250" dur="664" tmFilter="0.0,0.0; 0.25,0.07; 0.50,0.2; 0.75,0.467; 1.0,1.0">
                                          <p:stCondLst>
                                            <p:cond delay="0"/>
                                          </p:stCondLst>
                                        </p:cTn>
                                        <p:tgtEl>
                                          <p:spTgt spid="2">
                                            <p:txEl>
                                              <p:pRg st="13" end="13"/>
                                            </p:txEl>
                                          </p:spTgt>
                                        </p:tgtEl>
                                        <p:attrNameLst>
                                          <p:attrName>ppt_y</p:attrName>
                                        </p:attrNameLst>
                                      </p:cBhvr>
                                      <p:tavLst>
                                        <p:tav tm="0" fmla="#ppt_y-sin(pi*$)/3">
                                          <p:val>
                                            <p:fltVal val="0.5"/>
                                          </p:val>
                                        </p:tav>
                                        <p:tav tm="100000">
                                          <p:val>
                                            <p:fltVal val="1"/>
                                          </p:val>
                                        </p:tav>
                                      </p:tavLst>
                                    </p:anim>
                                    <p:anim calcmode="lin" valueType="num">
                                      <p:cBhvr>
                                        <p:cTn id="251" dur="664" tmFilter="0, 0; 0.125,0.2665; 0.25,0.4; 0.375,0.465; 0.5,0.5;  0.625,0.535; 0.75,0.6; 0.875,0.7335; 1,1">
                                          <p:stCondLst>
                                            <p:cond delay="664"/>
                                          </p:stCondLst>
                                        </p:cTn>
                                        <p:tgtEl>
                                          <p:spTgt spid="2">
                                            <p:txEl>
                                              <p:pRg st="13" end="13"/>
                                            </p:txEl>
                                          </p:spTgt>
                                        </p:tgtEl>
                                        <p:attrNameLst>
                                          <p:attrName>ppt_y</p:attrName>
                                        </p:attrNameLst>
                                      </p:cBhvr>
                                      <p:tavLst>
                                        <p:tav tm="0" fmla="#ppt_y-sin(pi*$)/9">
                                          <p:val>
                                            <p:fltVal val="0"/>
                                          </p:val>
                                        </p:tav>
                                        <p:tav tm="100000">
                                          <p:val>
                                            <p:fltVal val="1"/>
                                          </p:val>
                                        </p:tav>
                                      </p:tavLst>
                                    </p:anim>
                                    <p:anim calcmode="lin" valueType="num">
                                      <p:cBhvr>
                                        <p:cTn id="252" dur="332" tmFilter="0, 0; 0.125,0.2665; 0.25,0.4; 0.375,0.465; 0.5,0.5;  0.625,0.535; 0.75,0.6; 0.875,0.7335; 1,1">
                                          <p:stCondLst>
                                            <p:cond delay="1324"/>
                                          </p:stCondLst>
                                        </p:cTn>
                                        <p:tgtEl>
                                          <p:spTgt spid="2">
                                            <p:txEl>
                                              <p:pRg st="13" end="13"/>
                                            </p:txEl>
                                          </p:spTgt>
                                        </p:tgtEl>
                                        <p:attrNameLst>
                                          <p:attrName>ppt_y</p:attrName>
                                        </p:attrNameLst>
                                      </p:cBhvr>
                                      <p:tavLst>
                                        <p:tav tm="0" fmla="#ppt_y-sin(pi*$)/27">
                                          <p:val>
                                            <p:fltVal val="0"/>
                                          </p:val>
                                        </p:tav>
                                        <p:tav tm="100000">
                                          <p:val>
                                            <p:fltVal val="1"/>
                                          </p:val>
                                        </p:tav>
                                      </p:tavLst>
                                    </p:anim>
                                    <p:anim calcmode="lin" valueType="num">
                                      <p:cBhvr>
                                        <p:cTn id="253" dur="164" tmFilter="0, 0; 0.125,0.2665; 0.25,0.4; 0.375,0.465; 0.5,0.5;  0.625,0.535; 0.75,0.6; 0.875,0.7335; 1,1">
                                          <p:stCondLst>
                                            <p:cond delay="1656"/>
                                          </p:stCondLst>
                                        </p:cTn>
                                        <p:tgtEl>
                                          <p:spTgt spid="2">
                                            <p:txEl>
                                              <p:pRg st="13" end="13"/>
                                            </p:txEl>
                                          </p:spTgt>
                                        </p:tgtEl>
                                        <p:attrNameLst>
                                          <p:attrName>ppt_y</p:attrName>
                                        </p:attrNameLst>
                                      </p:cBhvr>
                                      <p:tavLst>
                                        <p:tav tm="0" fmla="#ppt_y-sin(pi*$)/81">
                                          <p:val>
                                            <p:fltVal val="0"/>
                                          </p:val>
                                        </p:tav>
                                        <p:tav tm="100000">
                                          <p:val>
                                            <p:fltVal val="1"/>
                                          </p:val>
                                        </p:tav>
                                      </p:tavLst>
                                    </p:anim>
                                    <p:animScale>
                                      <p:cBhvr>
                                        <p:cTn id="254" dur="26">
                                          <p:stCondLst>
                                            <p:cond delay="650"/>
                                          </p:stCondLst>
                                        </p:cTn>
                                        <p:tgtEl>
                                          <p:spTgt spid="2">
                                            <p:txEl>
                                              <p:pRg st="13" end="13"/>
                                            </p:txEl>
                                          </p:spTgt>
                                        </p:tgtEl>
                                      </p:cBhvr>
                                      <p:to x="100000" y="60000"/>
                                    </p:animScale>
                                    <p:animScale>
                                      <p:cBhvr>
                                        <p:cTn id="255" dur="166" decel="50000">
                                          <p:stCondLst>
                                            <p:cond delay="676"/>
                                          </p:stCondLst>
                                        </p:cTn>
                                        <p:tgtEl>
                                          <p:spTgt spid="2">
                                            <p:txEl>
                                              <p:pRg st="13" end="13"/>
                                            </p:txEl>
                                          </p:spTgt>
                                        </p:tgtEl>
                                      </p:cBhvr>
                                      <p:to x="100000" y="100000"/>
                                    </p:animScale>
                                    <p:animScale>
                                      <p:cBhvr>
                                        <p:cTn id="256" dur="26">
                                          <p:stCondLst>
                                            <p:cond delay="1312"/>
                                          </p:stCondLst>
                                        </p:cTn>
                                        <p:tgtEl>
                                          <p:spTgt spid="2">
                                            <p:txEl>
                                              <p:pRg st="13" end="13"/>
                                            </p:txEl>
                                          </p:spTgt>
                                        </p:tgtEl>
                                      </p:cBhvr>
                                      <p:to x="100000" y="80000"/>
                                    </p:animScale>
                                    <p:animScale>
                                      <p:cBhvr>
                                        <p:cTn id="257" dur="166" decel="50000">
                                          <p:stCondLst>
                                            <p:cond delay="1338"/>
                                          </p:stCondLst>
                                        </p:cTn>
                                        <p:tgtEl>
                                          <p:spTgt spid="2">
                                            <p:txEl>
                                              <p:pRg st="13" end="13"/>
                                            </p:txEl>
                                          </p:spTgt>
                                        </p:tgtEl>
                                      </p:cBhvr>
                                      <p:to x="100000" y="100000"/>
                                    </p:animScale>
                                    <p:animScale>
                                      <p:cBhvr>
                                        <p:cTn id="258" dur="26">
                                          <p:stCondLst>
                                            <p:cond delay="1642"/>
                                          </p:stCondLst>
                                        </p:cTn>
                                        <p:tgtEl>
                                          <p:spTgt spid="2">
                                            <p:txEl>
                                              <p:pRg st="13" end="13"/>
                                            </p:txEl>
                                          </p:spTgt>
                                        </p:tgtEl>
                                      </p:cBhvr>
                                      <p:to x="100000" y="90000"/>
                                    </p:animScale>
                                    <p:animScale>
                                      <p:cBhvr>
                                        <p:cTn id="259" dur="166" decel="50000">
                                          <p:stCondLst>
                                            <p:cond delay="1668"/>
                                          </p:stCondLst>
                                        </p:cTn>
                                        <p:tgtEl>
                                          <p:spTgt spid="2">
                                            <p:txEl>
                                              <p:pRg st="13" end="13"/>
                                            </p:txEl>
                                          </p:spTgt>
                                        </p:tgtEl>
                                      </p:cBhvr>
                                      <p:to x="100000" y="100000"/>
                                    </p:animScale>
                                    <p:animScale>
                                      <p:cBhvr>
                                        <p:cTn id="260" dur="26">
                                          <p:stCondLst>
                                            <p:cond delay="1808"/>
                                          </p:stCondLst>
                                        </p:cTn>
                                        <p:tgtEl>
                                          <p:spTgt spid="2">
                                            <p:txEl>
                                              <p:pRg st="13" end="13"/>
                                            </p:txEl>
                                          </p:spTgt>
                                        </p:tgtEl>
                                      </p:cBhvr>
                                      <p:to x="100000" y="95000"/>
                                    </p:animScale>
                                    <p:animScale>
                                      <p:cBhvr>
                                        <p:cTn id="261" dur="166" decel="50000">
                                          <p:stCondLst>
                                            <p:cond delay="1834"/>
                                          </p:stCondLst>
                                        </p:cTn>
                                        <p:tgtEl>
                                          <p:spTgt spid="2">
                                            <p:txEl>
                                              <p:pRg st="13" end="13"/>
                                            </p:txEl>
                                          </p:spTgt>
                                        </p:tgtEl>
                                      </p:cBhvr>
                                      <p:to x="100000" y="100000"/>
                                    </p:animScale>
                                  </p:childTnLst>
                                </p:cTn>
                              </p:par>
                            </p:childTnLst>
                          </p:cTn>
                        </p:par>
                      </p:childTnLst>
                    </p:cTn>
                  </p:par>
                  <p:par>
                    <p:cTn id="262" fill="hold">
                      <p:stCondLst>
                        <p:cond delay="indefinite"/>
                      </p:stCondLst>
                      <p:childTnLst>
                        <p:par>
                          <p:cTn id="263" fill="hold">
                            <p:stCondLst>
                              <p:cond delay="0"/>
                            </p:stCondLst>
                            <p:childTnLst>
                              <p:par>
                                <p:cTn id="264" presetID="26" presetClass="entr" presetSubtype="0" fill="hold" grpId="0" nodeType="clickEffect">
                                  <p:stCondLst>
                                    <p:cond delay="0"/>
                                  </p:stCondLst>
                                  <p:childTnLst>
                                    <p:set>
                                      <p:cBhvr>
                                        <p:cTn id="265" dur="1" fill="hold">
                                          <p:stCondLst>
                                            <p:cond delay="0"/>
                                          </p:stCondLst>
                                        </p:cTn>
                                        <p:tgtEl>
                                          <p:spTgt spid="2">
                                            <p:txEl>
                                              <p:pRg st="14" end="14"/>
                                            </p:txEl>
                                          </p:spTgt>
                                        </p:tgtEl>
                                        <p:attrNameLst>
                                          <p:attrName>style.visibility</p:attrName>
                                        </p:attrNameLst>
                                      </p:cBhvr>
                                      <p:to>
                                        <p:strVal val="visible"/>
                                      </p:to>
                                    </p:set>
                                    <p:animEffect transition="in" filter="wipe(down)">
                                      <p:cBhvr>
                                        <p:cTn id="266" dur="580">
                                          <p:stCondLst>
                                            <p:cond delay="0"/>
                                          </p:stCondLst>
                                        </p:cTn>
                                        <p:tgtEl>
                                          <p:spTgt spid="2">
                                            <p:txEl>
                                              <p:pRg st="14" end="14"/>
                                            </p:txEl>
                                          </p:spTgt>
                                        </p:tgtEl>
                                      </p:cBhvr>
                                    </p:animEffect>
                                    <p:anim calcmode="lin" valueType="num">
                                      <p:cBhvr>
                                        <p:cTn id="267" dur="1822" tmFilter="0,0; 0.14,0.36; 0.43,0.73; 0.71,0.91; 1.0,1.0">
                                          <p:stCondLst>
                                            <p:cond delay="0"/>
                                          </p:stCondLst>
                                        </p:cTn>
                                        <p:tgtEl>
                                          <p:spTgt spid="2">
                                            <p:txEl>
                                              <p:pRg st="14" end="14"/>
                                            </p:txEl>
                                          </p:spTgt>
                                        </p:tgtEl>
                                        <p:attrNameLst>
                                          <p:attrName>ppt_x</p:attrName>
                                        </p:attrNameLst>
                                      </p:cBhvr>
                                      <p:tavLst>
                                        <p:tav tm="0">
                                          <p:val>
                                            <p:strVal val="#ppt_x-0.25"/>
                                          </p:val>
                                        </p:tav>
                                        <p:tav tm="100000">
                                          <p:val>
                                            <p:strVal val="#ppt_x"/>
                                          </p:val>
                                        </p:tav>
                                      </p:tavLst>
                                    </p:anim>
                                    <p:anim calcmode="lin" valueType="num">
                                      <p:cBhvr>
                                        <p:cTn id="268" dur="664" tmFilter="0.0,0.0; 0.25,0.07; 0.50,0.2; 0.75,0.467; 1.0,1.0">
                                          <p:stCondLst>
                                            <p:cond delay="0"/>
                                          </p:stCondLst>
                                        </p:cTn>
                                        <p:tgtEl>
                                          <p:spTgt spid="2">
                                            <p:txEl>
                                              <p:pRg st="14" end="14"/>
                                            </p:txEl>
                                          </p:spTgt>
                                        </p:tgtEl>
                                        <p:attrNameLst>
                                          <p:attrName>ppt_y</p:attrName>
                                        </p:attrNameLst>
                                      </p:cBhvr>
                                      <p:tavLst>
                                        <p:tav tm="0" fmla="#ppt_y-sin(pi*$)/3">
                                          <p:val>
                                            <p:fltVal val="0.5"/>
                                          </p:val>
                                        </p:tav>
                                        <p:tav tm="100000">
                                          <p:val>
                                            <p:fltVal val="1"/>
                                          </p:val>
                                        </p:tav>
                                      </p:tavLst>
                                    </p:anim>
                                    <p:anim calcmode="lin" valueType="num">
                                      <p:cBhvr>
                                        <p:cTn id="269" dur="664" tmFilter="0, 0; 0.125,0.2665; 0.25,0.4; 0.375,0.465; 0.5,0.5;  0.625,0.535; 0.75,0.6; 0.875,0.7335; 1,1">
                                          <p:stCondLst>
                                            <p:cond delay="664"/>
                                          </p:stCondLst>
                                        </p:cTn>
                                        <p:tgtEl>
                                          <p:spTgt spid="2">
                                            <p:txEl>
                                              <p:pRg st="14" end="14"/>
                                            </p:txEl>
                                          </p:spTgt>
                                        </p:tgtEl>
                                        <p:attrNameLst>
                                          <p:attrName>ppt_y</p:attrName>
                                        </p:attrNameLst>
                                      </p:cBhvr>
                                      <p:tavLst>
                                        <p:tav tm="0" fmla="#ppt_y-sin(pi*$)/9">
                                          <p:val>
                                            <p:fltVal val="0"/>
                                          </p:val>
                                        </p:tav>
                                        <p:tav tm="100000">
                                          <p:val>
                                            <p:fltVal val="1"/>
                                          </p:val>
                                        </p:tav>
                                      </p:tavLst>
                                    </p:anim>
                                    <p:anim calcmode="lin" valueType="num">
                                      <p:cBhvr>
                                        <p:cTn id="270" dur="332" tmFilter="0, 0; 0.125,0.2665; 0.25,0.4; 0.375,0.465; 0.5,0.5;  0.625,0.535; 0.75,0.6; 0.875,0.7335; 1,1">
                                          <p:stCondLst>
                                            <p:cond delay="1324"/>
                                          </p:stCondLst>
                                        </p:cTn>
                                        <p:tgtEl>
                                          <p:spTgt spid="2">
                                            <p:txEl>
                                              <p:pRg st="14" end="14"/>
                                            </p:txEl>
                                          </p:spTgt>
                                        </p:tgtEl>
                                        <p:attrNameLst>
                                          <p:attrName>ppt_y</p:attrName>
                                        </p:attrNameLst>
                                      </p:cBhvr>
                                      <p:tavLst>
                                        <p:tav tm="0" fmla="#ppt_y-sin(pi*$)/27">
                                          <p:val>
                                            <p:fltVal val="0"/>
                                          </p:val>
                                        </p:tav>
                                        <p:tav tm="100000">
                                          <p:val>
                                            <p:fltVal val="1"/>
                                          </p:val>
                                        </p:tav>
                                      </p:tavLst>
                                    </p:anim>
                                    <p:anim calcmode="lin" valueType="num">
                                      <p:cBhvr>
                                        <p:cTn id="271" dur="164" tmFilter="0, 0; 0.125,0.2665; 0.25,0.4; 0.375,0.465; 0.5,0.5;  0.625,0.535; 0.75,0.6; 0.875,0.7335; 1,1">
                                          <p:stCondLst>
                                            <p:cond delay="1656"/>
                                          </p:stCondLst>
                                        </p:cTn>
                                        <p:tgtEl>
                                          <p:spTgt spid="2">
                                            <p:txEl>
                                              <p:pRg st="14" end="14"/>
                                            </p:txEl>
                                          </p:spTgt>
                                        </p:tgtEl>
                                        <p:attrNameLst>
                                          <p:attrName>ppt_y</p:attrName>
                                        </p:attrNameLst>
                                      </p:cBhvr>
                                      <p:tavLst>
                                        <p:tav tm="0" fmla="#ppt_y-sin(pi*$)/81">
                                          <p:val>
                                            <p:fltVal val="0"/>
                                          </p:val>
                                        </p:tav>
                                        <p:tav tm="100000">
                                          <p:val>
                                            <p:fltVal val="1"/>
                                          </p:val>
                                        </p:tav>
                                      </p:tavLst>
                                    </p:anim>
                                    <p:animScale>
                                      <p:cBhvr>
                                        <p:cTn id="272" dur="26">
                                          <p:stCondLst>
                                            <p:cond delay="650"/>
                                          </p:stCondLst>
                                        </p:cTn>
                                        <p:tgtEl>
                                          <p:spTgt spid="2">
                                            <p:txEl>
                                              <p:pRg st="14" end="14"/>
                                            </p:txEl>
                                          </p:spTgt>
                                        </p:tgtEl>
                                      </p:cBhvr>
                                      <p:to x="100000" y="60000"/>
                                    </p:animScale>
                                    <p:animScale>
                                      <p:cBhvr>
                                        <p:cTn id="273" dur="166" decel="50000">
                                          <p:stCondLst>
                                            <p:cond delay="676"/>
                                          </p:stCondLst>
                                        </p:cTn>
                                        <p:tgtEl>
                                          <p:spTgt spid="2">
                                            <p:txEl>
                                              <p:pRg st="14" end="14"/>
                                            </p:txEl>
                                          </p:spTgt>
                                        </p:tgtEl>
                                      </p:cBhvr>
                                      <p:to x="100000" y="100000"/>
                                    </p:animScale>
                                    <p:animScale>
                                      <p:cBhvr>
                                        <p:cTn id="274" dur="26">
                                          <p:stCondLst>
                                            <p:cond delay="1312"/>
                                          </p:stCondLst>
                                        </p:cTn>
                                        <p:tgtEl>
                                          <p:spTgt spid="2">
                                            <p:txEl>
                                              <p:pRg st="14" end="14"/>
                                            </p:txEl>
                                          </p:spTgt>
                                        </p:tgtEl>
                                      </p:cBhvr>
                                      <p:to x="100000" y="80000"/>
                                    </p:animScale>
                                    <p:animScale>
                                      <p:cBhvr>
                                        <p:cTn id="275" dur="166" decel="50000">
                                          <p:stCondLst>
                                            <p:cond delay="1338"/>
                                          </p:stCondLst>
                                        </p:cTn>
                                        <p:tgtEl>
                                          <p:spTgt spid="2">
                                            <p:txEl>
                                              <p:pRg st="14" end="14"/>
                                            </p:txEl>
                                          </p:spTgt>
                                        </p:tgtEl>
                                      </p:cBhvr>
                                      <p:to x="100000" y="100000"/>
                                    </p:animScale>
                                    <p:animScale>
                                      <p:cBhvr>
                                        <p:cTn id="276" dur="26">
                                          <p:stCondLst>
                                            <p:cond delay="1642"/>
                                          </p:stCondLst>
                                        </p:cTn>
                                        <p:tgtEl>
                                          <p:spTgt spid="2">
                                            <p:txEl>
                                              <p:pRg st="14" end="14"/>
                                            </p:txEl>
                                          </p:spTgt>
                                        </p:tgtEl>
                                      </p:cBhvr>
                                      <p:to x="100000" y="90000"/>
                                    </p:animScale>
                                    <p:animScale>
                                      <p:cBhvr>
                                        <p:cTn id="277" dur="166" decel="50000">
                                          <p:stCondLst>
                                            <p:cond delay="1668"/>
                                          </p:stCondLst>
                                        </p:cTn>
                                        <p:tgtEl>
                                          <p:spTgt spid="2">
                                            <p:txEl>
                                              <p:pRg st="14" end="14"/>
                                            </p:txEl>
                                          </p:spTgt>
                                        </p:tgtEl>
                                      </p:cBhvr>
                                      <p:to x="100000" y="100000"/>
                                    </p:animScale>
                                    <p:animScale>
                                      <p:cBhvr>
                                        <p:cTn id="278" dur="26">
                                          <p:stCondLst>
                                            <p:cond delay="1808"/>
                                          </p:stCondLst>
                                        </p:cTn>
                                        <p:tgtEl>
                                          <p:spTgt spid="2">
                                            <p:txEl>
                                              <p:pRg st="14" end="14"/>
                                            </p:txEl>
                                          </p:spTgt>
                                        </p:tgtEl>
                                      </p:cBhvr>
                                      <p:to x="100000" y="95000"/>
                                    </p:animScale>
                                    <p:animScale>
                                      <p:cBhvr>
                                        <p:cTn id="279" dur="166" decel="50000">
                                          <p:stCondLst>
                                            <p:cond delay="1834"/>
                                          </p:stCondLst>
                                        </p:cTn>
                                        <p:tgtEl>
                                          <p:spTgt spid="2">
                                            <p:txEl>
                                              <p:pRg st="14" end="14"/>
                                            </p:txEl>
                                          </p:spTgt>
                                        </p:tgtEl>
                                      </p:cBhvr>
                                      <p:to x="100000" y="100000"/>
                                    </p:animScale>
                                  </p:childTnLst>
                                </p:cTn>
                              </p:par>
                            </p:childTnLst>
                          </p:cTn>
                        </p:par>
                      </p:childTnLst>
                    </p:cTn>
                  </p:par>
                  <p:par>
                    <p:cTn id="280" fill="hold">
                      <p:stCondLst>
                        <p:cond delay="indefinite"/>
                      </p:stCondLst>
                      <p:childTnLst>
                        <p:par>
                          <p:cTn id="281" fill="hold">
                            <p:stCondLst>
                              <p:cond delay="0"/>
                            </p:stCondLst>
                            <p:childTnLst>
                              <p:par>
                                <p:cTn id="282" presetID="26" presetClass="entr" presetSubtype="0" fill="hold" grpId="0" nodeType="clickEffect">
                                  <p:stCondLst>
                                    <p:cond delay="0"/>
                                  </p:stCondLst>
                                  <p:childTnLst>
                                    <p:set>
                                      <p:cBhvr>
                                        <p:cTn id="283" dur="1" fill="hold">
                                          <p:stCondLst>
                                            <p:cond delay="0"/>
                                          </p:stCondLst>
                                        </p:cTn>
                                        <p:tgtEl>
                                          <p:spTgt spid="2">
                                            <p:txEl>
                                              <p:pRg st="15" end="15"/>
                                            </p:txEl>
                                          </p:spTgt>
                                        </p:tgtEl>
                                        <p:attrNameLst>
                                          <p:attrName>style.visibility</p:attrName>
                                        </p:attrNameLst>
                                      </p:cBhvr>
                                      <p:to>
                                        <p:strVal val="visible"/>
                                      </p:to>
                                    </p:set>
                                    <p:animEffect transition="in" filter="wipe(down)">
                                      <p:cBhvr>
                                        <p:cTn id="284" dur="580">
                                          <p:stCondLst>
                                            <p:cond delay="0"/>
                                          </p:stCondLst>
                                        </p:cTn>
                                        <p:tgtEl>
                                          <p:spTgt spid="2">
                                            <p:txEl>
                                              <p:pRg st="15" end="15"/>
                                            </p:txEl>
                                          </p:spTgt>
                                        </p:tgtEl>
                                      </p:cBhvr>
                                    </p:animEffect>
                                    <p:anim calcmode="lin" valueType="num">
                                      <p:cBhvr>
                                        <p:cTn id="285" dur="1822" tmFilter="0,0; 0.14,0.36; 0.43,0.73; 0.71,0.91; 1.0,1.0">
                                          <p:stCondLst>
                                            <p:cond delay="0"/>
                                          </p:stCondLst>
                                        </p:cTn>
                                        <p:tgtEl>
                                          <p:spTgt spid="2">
                                            <p:txEl>
                                              <p:pRg st="15" end="15"/>
                                            </p:txEl>
                                          </p:spTgt>
                                        </p:tgtEl>
                                        <p:attrNameLst>
                                          <p:attrName>ppt_x</p:attrName>
                                        </p:attrNameLst>
                                      </p:cBhvr>
                                      <p:tavLst>
                                        <p:tav tm="0">
                                          <p:val>
                                            <p:strVal val="#ppt_x-0.25"/>
                                          </p:val>
                                        </p:tav>
                                        <p:tav tm="100000">
                                          <p:val>
                                            <p:strVal val="#ppt_x"/>
                                          </p:val>
                                        </p:tav>
                                      </p:tavLst>
                                    </p:anim>
                                    <p:anim calcmode="lin" valueType="num">
                                      <p:cBhvr>
                                        <p:cTn id="286" dur="664" tmFilter="0.0,0.0; 0.25,0.07; 0.50,0.2; 0.75,0.467; 1.0,1.0">
                                          <p:stCondLst>
                                            <p:cond delay="0"/>
                                          </p:stCondLst>
                                        </p:cTn>
                                        <p:tgtEl>
                                          <p:spTgt spid="2">
                                            <p:txEl>
                                              <p:pRg st="15" end="15"/>
                                            </p:txEl>
                                          </p:spTgt>
                                        </p:tgtEl>
                                        <p:attrNameLst>
                                          <p:attrName>ppt_y</p:attrName>
                                        </p:attrNameLst>
                                      </p:cBhvr>
                                      <p:tavLst>
                                        <p:tav tm="0" fmla="#ppt_y-sin(pi*$)/3">
                                          <p:val>
                                            <p:fltVal val="0.5"/>
                                          </p:val>
                                        </p:tav>
                                        <p:tav tm="100000">
                                          <p:val>
                                            <p:fltVal val="1"/>
                                          </p:val>
                                        </p:tav>
                                      </p:tavLst>
                                    </p:anim>
                                    <p:anim calcmode="lin" valueType="num">
                                      <p:cBhvr>
                                        <p:cTn id="287" dur="664" tmFilter="0, 0; 0.125,0.2665; 0.25,0.4; 0.375,0.465; 0.5,0.5;  0.625,0.535; 0.75,0.6; 0.875,0.7335; 1,1">
                                          <p:stCondLst>
                                            <p:cond delay="664"/>
                                          </p:stCondLst>
                                        </p:cTn>
                                        <p:tgtEl>
                                          <p:spTgt spid="2">
                                            <p:txEl>
                                              <p:pRg st="15" end="15"/>
                                            </p:txEl>
                                          </p:spTgt>
                                        </p:tgtEl>
                                        <p:attrNameLst>
                                          <p:attrName>ppt_y</p:attrName>
                                        </p:attrNameLst>
                                      </p:cBhvr>
                                      <p:tavLst>
                                        <p:tav tm="0" fmla="#ppt_y-sin(pi*$)/9">
                                          <p:val>
                                            <p:fltVal val="0"/>
                                          </p:val>
                                        </p:tav>
                                        <p:tav tm="100000">
                                          <p:val>
                                            <p:fltVal val="1"/>
                                          </p:val>
                                        </p:tav>
                                      </p:tavLst>
                                    </p:anim>
                                    <p:anim calcmode="lin" valueType="num">
                                      <p:cBhvr>
                                        <p:cTn id="288" dur="332" tmFilter="0, 0; 0.125,0.2665; 0.25,0.4; 0.375,0.465; 0.5,0.5;  0.625,0.535; 0.75,0.6; 0.875,0.7335; 1,1">
                                          <p:stCondLst>
                                            <p:cond delay="1324"/>
                                          </p:stCondLst>
                                        </p:cTn>
                                        <p:tgtEl>
                                          <p:spTgt spid="2">
                                            <p:txEl>
                                              <p:pRg st="15" end="15"/>
                                            </p:txEl>
                                          </p:spTgt>
                                        </p:tgtEl>
                                        <p:attrNameLst>
                                          <p:attrName>ppt_y</p:attrName>
                                        </p:attrNameLst>
                                      </p:cBhvr>
                                      <p:tavLst>
                                        <p:tav tm="0" fmla="#ppt_y-sin(pi*$)/27">
                                          <p:val>
                                            <p:fltVal val="0"/>
                                          </p:val>
                                        </p:tav>
                                        <p:tav tm="100000">
                                          <p:val>
                                            <p:fltVal val="1"/>
                                          </p:val>
                                        </p:tav>
                                      </p:tavLst>
                                    </p:anim>
                                    <p:anim calcmode="lin" valueType="num">
                                      <p:cBhvr>
                                        <p:cTn id="289" dur="164" tmFilter="0, 0; 0.125,0.2665; 0.25,0.4; 0.375,0.465; 0.5,0.5;  0.625,0.535; 0.75,0.6; 0.875,0.7335; 1,1">
                                          <p:stCondLst>
                                            <p:cond delay="1656"/>
                                          </p:stCondLst>
                                        </p:cTn>
                                        <p:tgtEl>
                                          <p:spTgt spid="2">
                                            <p:txEl>
                                              <p:pRg st="15" end="15"/>
                                            </p:txEl>
                                          </p:spTgt>
                                        </p:tgtEl>
                                        <p:attrNameLst>
                                          <p:attrName>ppt_y</p:attrName>
                                        </p:attrNameLst>
                                      </p:cBhvr>
                                      <p:tavLst>
                                        <p:tav tm="0" fmla="#ppt_y-sin(pi*$)/81">
                                          <p:val>
                                            <p:fltVal val="0"/>
                                          </p:val>
                                        </p:tav>
                                        <p:tav tm="100000">
                                          <p:val>
                                            <p:fltVal val="1"/>
                                          </p:val>
                                        </p:tav>
                                      </p:tavLst>
                                    </p:anim>
                                    <p:animScale>
                                      <p:cBhvr>
                                        <p:cTn id="290" dur="26">
                                          <p:stCondLst>
                                            <p:cond delay="650"/>
                                          </p:stCondLst>
                                        </p:cTn>
                                        <p:tgtEl>
                                          <p:spTgt spid="2">
                                            <p:txEl>
                                              <p:pRg st="15" end="15"/>
                                            </p:txEl>
                                          </p:spTgt>
                                        </p:tgtEl>
                                      </p:cBhvr>
                                      <p:to x="100000" y="60000"/>
                                    </p:animScale>
                                    <p:animScale>
                                      <p:cBhvr>
                                        <p:cTn id="291" dur="166" decel="50000">
                                          <p:stCondLst>
                                            <p:cond delay="676"/>
                                          </p:stCondLst>
                                        </p:cTn>
                                        <p:tgtEl>
                                          <p:spTgt spid="2">
                                            <p:txEl>
                                              <p:pRg st="15" end="15"/>
                                            </p:txEl>
                                          </p:spTgt>
                                        </p:tgtEl>
                                      </p:cBhvr>
                                      <p:to x="100000" y="100000"/>
                                    </p:animScale>
                                    <p:animScale>
                                      <p:cBhvr>
                                        <p:cTn id="292" dur="26">
                                          <p:stCondLst>
                                            <p:cond delay="1312"/>
                                          </p:stCondLst>
                                        </p:cTn>
                                        <p:tgtEl>
                                          <p:spTgt spid="2">
                                            <p:txEl>
                                              <p:pRg st="15" end="15"/>
                                            </p:txEl>
                                          </p:spTgt>
                                        </p:tgtEl>
                                      </p:cBhvr>
                                      <p:to x="100000" y="80000"/>
                                    </p:animScale>
                                    <p:animScale>
                                      <p:cBhvr>
                                        <p:cTn id="293" dur="166" decel="50000">
                                          <p:stCondLst>
                                            <p:cond delay="1338"/>
                                          </p:stCondLst>
                                        </p:cTn>
                                        <p:tgtEl>
                                          <p:spTgt spid="2">
                                            <p:txEl>
                                              <p:pRg st="15" end="15"/>
                                            </p:txEl>
                                          </p:spTgt>
                                        </p:tgtEl>
                                      </p:cBhvr>
                                      <p:to x="100000" y="100000"/>
                                    </p:animScale>
                                    <p:animScale>
                                      <p:cBhvr>
                                        <p:cTn id="294" dur="26">
                                          <p:stCondLst>
                                            <p:cond delay="1642"/>
                                          </p:stCondLst>
                                        </p:cTn>
                                        <p:tgtEl>
                                          <p:spTgt spid="2">
                                            <p:txEl>
                                              <p:pRg st="15" end="15"/>
                                            </p:txEl>
                                          </p:spTgt>
                                        </p:tgtEl>
                                      </p:cBhvr>
                                      <p:to x="100000" y="90000"/>
                                    </p:animScale>
                                    <p:animScale>
                                      <p:cBhvr>
                                        <p:cTn id="295" dur="166" decel="50000">
                                          <p:stCondLst>
                                            <p:cond delay="1668"/>
                                          </p:stCondLst>
                                        </p:cTn>
                                        <p:tgtEl>
                                          <p:spTgt spid="2">
                                            <p:txEl>
                                              <p:pRg st="15" end="15"/>
                                            </p:txEl>
                                          </p:spTgt>
                                        </p:tgtEl>
                                      </p:cBhvr>
                                      <p:to x="100000" y="100000"/>
                                    </p:animScale>
                                    <p:animScale>
                                      <p:cBhvr>
                                        <p:cTn id="296" dur="26">
                                          <p:stCondLst>
                                            <p:cond delay="1808"/>
                                          </p:stCondLst>
                                        </p:cTn>
                                        <p:tgtEl>
                                          <p:spTgt spid="2">
                                            <p:txEl>
                                              <p:pRg st="15" end="15"/>
                                            </p:txEl>
                                          </p:spTgt>
                                        </p:tgtEl>
                                      </p:cBhvr>
                                      <p:to x="100000" y="95000"/>
                                    </p:animScale>
                                    <p:animScale>
                                      <p:cBhvr>
                                        <p:cTn id="297" dur="166" decel="50000">
                                          <p:stCondLst>
                                            <p:cond delay="1834"/>
                                          </p:stCondLst>
                                        </p:cTn>
                                        <p:tgtEl>
                                          <p:spTgt spid="2">
                                            <p:txEl>
                                              <p:pRg st="15" end="1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836712"/>
            <a:ext cx="7408333" cy="5904656"/>
          </a:xfrm>
        </p:spPr>
        <p:txBody>
          <a:bodyPr>
            <a:normAutofit fontScale="62500" lnSpcReduction="20000"/>
          </a:bodyPr>
          <a:lstStyle/>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Testi iyi çözmek için sadece doğruları bilmek </a:t>
            </a:r>
            <a:r>
              <a:rPr lang="tr-TR" dirty="0" smtClean="0">
                <a:solidFill>
                  <a:srgbClr val="000000"/>
                </a:solidFill>
                <a:latin typeface="Calibri"/>
                <a:ea typeface="Times New Roman"/>
                <a:cs typeface="Arial"/>
              </a:rPr>
              <a:t>yeterli</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değildir. Verilen zaman dilimi içinde bu </a:t>
            </a:r>
            <a:r>
              <a:rPr lang="tr-TR" dirty="0" smtClean="0">
                <a:solidFill>
                  <a:srgbClr val="000000"/>
                </a:solidFill>
                <a:latin typeface="Calibri"/>
                <a:ea typeface="Times New Roman"/>
                <a:cs typeface="Arial"/>
              </a:rPr>
              <a:t>doğruları</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bulmanız gerekir. Bu nedenle her bir soruya ne </a:t>
            </a:r>
            <a:r>
              <a:rPr lang="tr-TR" dirty="0" smtClean="0">
                <a:solidFill>
                  <a:srgbClr val="000000"/>
                </a:solidFill>
                <a:latin typeface="Calibri"/>
                <a:ea typeface="Times New Roman"/>
                <a:cs typeface="Arial"/>
              </a:rPr>
              <a:t>kadar</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zaman harcamanız gerektiği baştan planlanmalıdır.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Çok sorulu testlerde "Turlu Soru Çözme </a:t>
            </a:r>
            <a:r>
              <a:rPr lang="tr-TR" dirty="0" smtClean="0">
                <a:solidFill>
                  <a:srgbClr val="000000"/>
                </a:solidFill>
                <a:latin typeface="Calibri"/>
                <a:ea typeface="Times New Roman"/>
                <a:cs typeface="Arial"/>
              </a:rPr>
              <a:t>Yöntemi«</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bilinen soruların çözümünü hızlandırır. </a:t>
            </a:r>
            <a:r>
              <a:rPr lang="tr-TR" dirty="0" smtClean="0">
                <a:solidFill>
                  <a:srgbClr val="000000"/>
                </a:solidFill>
                <a:latin typeface="Calibri"/>
                <a:ea typeface="Times New Roman"/>
                <a:cs typeface="Arial"/>
              </a:rPr>
              <a:t>Bilinmeyen</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sorularla zaman kaybını önler. Aynı zamanda zorluk </a:t>
            </a:r>
            <a:r>
              <a:rPr lang="tr-TR" dirty="0" smtClean="0">
                <a:solidFill>
                  <a:srgbClr val="000000"/>
                </a:solidFill>
                <a:latin typeface="Calibri"/>
                <a:ea typeface="Times New Roman"/>
                <a:cs typeface="Arial"/>
              </a:rPr>
              <a:t>derecesi</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biraz yüksek olan sorulara bakmayı ve bu sorular için daha </a:t>
            </a:r>
            <a:r>
              <a:rPr lang="tr-TR" dirty="0" smtClean="0">
                <a:solidFill>
                  <a:srgbClr val="000000"/>
                </a:solidFill>
                <a:latin typeface="Calibri"/>
                <a:ea typeface="Times New Roman"/>
                <a:cs typeface="Arial"/>
              </a:rPr>
              <a:t>fazla</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zaman kullanımını sağlar.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Zaman kazanmak için soru metni ve kökünü okumadan </a:t>
            </a:r>
            <a:r>
              <a:rPr lang="tr-TR" dirty="0" smtClean="0">
                <a:solidFill>
                  <a:srgbClr val="000000"/>
                </a:solidFill>
                <a:latin typeface="Calibri"/>
                <a:ea typeface="Times New Roman"/>
                <a:cs typeface="Arial"/>
              </a:rPr>
              <a:t>cevap</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şıklarına koşmak sizi yanılgılara düşürebilir.</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Sınavda zaman kullanımını en fazla zora sokan bildiklerimiz ve bilmediklerimiz değil</a:t>
            </a:r>
            <a:r>
              <a:rPr lang="tr-TR" dirty="0" smtClean="0">
                <a:solidFill>
                  <a:srgbClr val="000000"/>
                </a:solidFill>
                <a:latin typeface="Calibri"/>
                <a:ea typeface="Times New Roman"/>
                <a:cs typeface="Arial"/>
              </a:rPr>
              <a:t>,</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biraz bildiğimiz ya da tereddüt ettiğimiz sorulardır. Bu nedenle soru ile inatlaşmak "bu </a:t>
            </a:r>
            <a:r>
              <a:rPr lang="tr-TR" dirty="0" smtClean="0">
                <a:solidFill>
                  <a:srgbClr val="000000"/>
                </a:solidFill>
                <a:latin typeface="Calibri"/>
                <a:ea typeface="Times New Roman"/>
                <a:cs typeface="Arial"/>
              </a:rPr>
              <a:t>soruyu</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çözmezsem ölürüm" mantığı bu testin sonunda hüsrana uğrama riskini artırır.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Hızlı okuma tekniklerini kullanmalı ve sınav öncesi okuma egzersizleri ile okuma hızınızı artırmalısınız.</a:t>
            </a:r>
            <a:endParaRPr lang="tr-TR" sz="2000" dirty="0">
              <a:latin typeface="Calibri"/>
              <a:ea typeface="Calibri"/>
              <a:cs typeface="Times New Roman"/>
            </a:endParaRPr>
          </a:p>
          <a:p>
            <a:endParaRPr lang="en-US" dirty="0"/>
          </a:p>
        </p:txBody>
      </p:sp>
      <p:sp>
        <p:nvSpPr>
          <p:cNvPr id="3" name="Başlık 2"/>
          <p:cNvSpPr>
            <a:spLocks noGrp="1"/>
          </p:cNvSpPr>
          <p:nvPr>
            <p:ph type="title"/>
          </p:nvPr>
        </p:nvSpPr>
        <p:spPr>
          <a:xfrm>
            <a:off x="251520" y="260648"/>
            <a:ext cx="8229600" cy="1258400"/>
          </a:xfrm>
        </p:spPr>
        <p:txBody>
          <a:bodyPr/>
          <a:lstStyle/>
          <a:p>
            <a:r>
              <a:rPr lang="tr-TR" sz="2000" b="1" u="sng" dirty="0">
                <a:solidFill>
                  <a:srgbClr val="FF6600"/>
                </a:solidFill>
                <a:latin typeface="Calibri"/>
                <a:ea typeface="Times New Roman"/>
                <a:cs typeface="Arial"/>
              </a:rPr>
              <a:t>TEST ÇÖZERKEN KODLAMA KONUSUNDA DİKKAT EDİLECEK HUSUSLAR</a:t>
            </a:r>
            <a:r>
              <a:rPr lang="tr-TR" sz="2000" dirty="0">
                <a:latin typeface="Calibri"/>
                <a:ea typeface="Calibri"/>
                <a:cs typeface="Times New Roman"/>
              </a:rPr>
              <a:t/>
            </a:r>
            <a:br>
              <a:rPr lang="tr-TR" sz="2000" dirty="0">
                <a:latin typeface="Calibri"/>
                <a:ea typeface="Calibri"/>
                <a:cs typeface="Times New Roman"/>
              </a:rPr>
            </a:br>
            <a:endParaRPr lang="en-US" dirty="0"/>
          </a:p>
        </p:txBody>
      </p:sp>
    </p:spTree>
    <p:extLst>
      <p:ext uri="{BB962C8B-B14F-4D97-AF65-F5344CB8AC3E}">
        <p14:creationId xmlns="" xmlns:p14="http://schemas.microsoft.com/office/powerpoint/2010/main" val="1111372982"/>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circle(in)">
                                      <p:cBhvr>
                                        <p:cTn id="13" dur="20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circle(in)">
                                      <p:cBhvr>
                                        <p:cTn id="18" dur="2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circle(in)">
                                      <p:cBhvr>
                                        <p:cTn id="23" dur="20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circle(in)">
                                      <p:cBhvr>
                                        <p:cTn id="28" dur="20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circle(in)">
                                      <p:cBhvr>
                                        <p:cTn id="33" dur="2000"/>
                                        <p:tgtEl>
                                          <p:spTgt spid="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circle(in)">
                                      <p:cBhvr>
                                        <p:cTn id="38" dur="2000"/>
                                        <p:tgtEl>
                                          <p:spTgt spid="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circle(in)">
                                      <p:cBhvr>
                                        <p:cTn id="43" dur="2000"/>
                                        <p:tgtEl>
                                          <p:spTgt spid="2">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2">
                                            <p:txEl>
                                              <p:pRg st="7" end="7"/>
                                            </p:txEl>
                                          </p:spTgt>
                                        </p:tgtEl>
                                        <p:attrNameLst>
                                          <p:attrName>style.visibility</p:attrName>
                                        </p:attrNameLst>
                                      </p:cBhvr>
                                      <p:to>
                                        <p:strVal val="visible"/>
                                      </p:to>
                                    </p:set>
                                    <p:animEffect transition="in" filter="circle(in)">
                                      <p:cBhvr>
                                        <p:cTn id="48" dur="2000"/>
                                        <p:tgtEl>
                                          <p:spTgt spid="2">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grpId="0" nodeType="clickEffect">
                                  <p:stCondLst>
                                    <p:cond delay="0"/>
                                  </p:stCondLst>
                                  <p:childTnLst>
                                    <p:set>
                                      <p:cBhvr>
                                        <p:cTn id="52" dur="1" fill="hold">
                                          <p:stCondLst>
                                            <p:cond delay="0"/>
                                          </p:stCondLst>
                                        </p:cTn>
                                        <p:tgtEl>
                                          <p:spTgt spid="2">
                                            <p:txEl>
                                              <p:pRg st="8" end="8"/>
                                            </p:txEl>
                                          </p:spTgt>
                                        </p:tgtEl>
                                        <p:attrNameLst>
                                          <p:attrName>style.visibility</p:attrName>
                                        </p:attrNameLst>
                                      </p:cBhvr>
                                      <p:to>
                                        <p:strVal val="visible"/>
                                      </p:to>
                                    </p:set>
                                    <p:animEffect transition="in" filter="circle(in)">
                                      <p:cBhvr>
                                        <p:cTn id="53" dur="2000"/>
                                        <p:tgtEl>
                                          <p:spTgt spid="2">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6" presetClass="entr" presetSubtype="16" fill="hold" grpId="0" nodeType="clickEffect">
                                  <p:stCondLst>
                                    <p:cond delay="0"/>
                                  </p:stCondLst>
                                  <p:childTnLst>
                                    <p:set>
                                      <p:cBhvr>
                                        <p:cTn id="57" dur="1" fill="hold">
                                          <p:stCondLst>
                                            <p:cond delay="0"/>
                                          </p:stCondLst>
                                        </p:cTn>
                                        <p:tgtEl>
                                          <p:spTgt spid="2">
                                            <p:txEl>
                                              <p:pRg st="9" end="9"/>
                                            </p:txEl>
                                          </p:spTgt>
                                        </p:tgtEl>
                                        <p:attrNameLst>
                                          <p:attrName>style.visibility</p:attrName>
                                        </p:attrNameLst>
                                      </p:cBhvr>
                                      <p:to>
                                        <p:strVal val="visible"/>
                                      </p:to>
                                    </p:set>
                                    <p:animEffect transition="in" filter="circle(in)">
                                      <p:cBhvr>
                                        <p:cTn id="58" dur="2000"/>
                                        <p:tgtEl>
                                          <p:spTgt spid="2">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grpId="0" nodeType="clickEffect">
                                  <p:stCondLst>
                                    <p:cond delay="0"/>
                                  </p:stCondLst>
                                  <p:childTnLst>
                                    <p:set>
                                      <p:cBhvr>
                                        <p:cTn id="62" dur="1" fill="hold">
                                          <p:stCondLst>
                                            <p:cond delay="0"/>
                                          </p:stCondLst>
                                        </p:cTn>
                                        <p:tgtEl>
                                          <p:spTgt spid="2">
                                            <p:txEl>
                                              <p:pRg st="10" end="10"/>
                                            </p:txEl>
                                          </p:spTgt>
                                        </p:tgtEl>
                                        <p:attrNameLst>
                                          <p:attrName>style.visibility</p:attrName>
                                        </p:attrNameLst>
                                      </p:cBhvr>
                                      <p:to>
                                        <p:strVal val="visible"/>
                                      </p:to>
                                    </p:set>
                                    <p:animEffect transition="in" filter="circle(in)">
                                      <p:cBhvr>
                                        <p:cTn id="63" dur="2000"/>
                                        <p:tgtEl>
                                          <p:spTgt spid="2">
                                            <p:txEl>
                                              <p:pRg st="10" end="1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grpId="0" nodeType="clickEffect">
                                  <p:stCondLst>
                                    <p:cond delay="0"/>
                                  </p:stCondLst>
                                  <p:childTnLst>
                                    <p:set>
                                      <p:cBhvr>
                                        <p:cTn id="67" dur="1" fill="hold">
                                          <p:stCondLst>
                                            <p:cond delay="0"/>
                                          </p:stCondLst>
                                        </p:cTn>
                                        <p:tgtEl>
                                          <p:spTgt spid="2">
                                            <p:txEl>
                                              <p:pRg st="11" end="11"/>
                                            </p:txEl>
                                          </p:spTgt>
                                        </p:tgtEl>
                                        <p:attrNameLst>
                                          <p:attrName>style.visibility</p:attrName>
                                        </p:attrNameLst>
                                      </p:cBhvr>
                                      <p:to>
                                        <p:strVal val="visible"/>
                                      </p:to>
                                    </p:set>
                                    <p:animEffect transition="in" filter="circle(in)">
                                      <p:cBhvr>
                                        <p:cTn id="68" dur="2000"/>
                                        <p:tgtEl>
                                          <p:spTgt spid="2">
                                            <p:txEl>
                                              <p:pRg st="11" end="11"/>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6" presetClass="entr" presetSubtype="16" fill="hold" grpId="0" nodeType="clickEffect">
                                  <p:stCondLst>
                                    <p:cond delay="0"/>
                                  </p:stCondLst>
                                  <p:childTnLst>
                                    <p:set>
                                      <p:cBhvr>
                                        <p:cTn id="72" dur="1" fill="hold">
                                          <p:stCondLst>
                                            <p:cond delay="0"/>
                                          </p:stCondLst>
                                        </p:cTn>
                                        <p:tgtEl>
                                          <p:spTgt spid="2">
                                            <p:txEl>
                                              <p:pRg st="12" end="12"/>
                                            </p:txEl>
                                          </p:spTgt>
                                        </p:tgtEl>
                                        <p:attrNameLst>
                                          <p:attrName>style.visibility</p:attrName>
                                        </p:attrNameLst>
                                      </p:cBhvr>
                                      <p:to>
                                        <p:strVal val="visible"/>
                                      </p:to>
                                    </p:set>
                                    <p:animEffect transition="in" filter="circle(in)">
                                      <p:cBhvr>
                                        <p:cTn id="73" dur="2000"/>
                                        <p:tgtEl>
                                          <p:spTgt spid="2">
                                            <p:txEl>
                                              <p:pRg st="12" end="12"/>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6" presetClass="entr" presetSubtype="16" fill="hold" grpId="0" nodeType="clickEffect">
                                  <p:stCondLst>
                                    <p:cond delay="0"/>
                                  </p:stCondLst>
                                  <p:childTnLst>
                                    <p:set>
                                      <p:cBhvr>
                                        <p:cTn id="77" dur="1" fill="hold">
                                          <p:stCondLst>
                                            <p:cond delay="0"/>
                                          </p:stCondLst>
                                        </p:cTn>
                                        <p:tgtEl>
                                          <p:spTgt spid="2">
                                            <p:txEl>
                                              <p:pRg st="13" end="13"/>
                                            </p:txEl>
                                          </p:spTgt>
                                        </p:tgtEl>
                                        <p:attrNameLst>
                                          <p:attrName>style.visibility</p:attrName>
                                        </p:attrNameLst>
                                      </p:cBhvr>
                                      <p:to>
                                        <p:strVal val="visible"/>
                                      </p:to>
                                    </p:set>
                                    <p:animEffect transition="in" filter="circle(in)">
                                      <p:cBhvr>
                                        <p:cTn id="78" dur="2000"/>
                                        <p:tgtEl>
                                          <p:spTgt spid="2">
                                            <p:txEl>
                                              <p:pRg st="13" end="13"/>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6" presetClass="entr" presetSubtype="16" fill="hold" grpId="0" nodeType="clickEffect">
                                  <p:stCondLst>
                                    <p:cond delay="0"/>
                                  </p:stCondLst>
                                  <p:childTnLst>
                                    <p:set>
                                      <p:cBhvr>
                                        <p:cTn id="82" dur="1" fill="hold">
                                          <p:stCondLst>
                                            <p:cond delay="0"/>
                                          </p:stCondLst>
                                        </p:cTn>
                                        <p:tgtEl>
                                          <p:spTgt spid="2">
                                            <p:txEl>
                                              <p:pRg st="14" end="14"/>
                                            </p:txEl>
                                          </p:spTgt>
                                        </p:tgtEl>
                                        <p:attrNameLst>
                                          <p:attrName>style.visibility</p:attrName>
                                        </p:attrNameLst>
                                      </p:cBhvr>
                                      <p:to>
                                        <p:strVal val="visible"/>
                                      </p:to>
                                    </p:set>
                                    <p:animEffect transition="in" filter="circle(in)">
                                      <p:cBhvr>
                                        <p:cTn id="83" dur="20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124744"/>
            <a:ext cx="7408333" cy="5616624"/>
          </a:xfrm>
        </p:spPr>
        <p:txBody>
          <a:bodyPr/>
          <a:lstStyle/>
          <a:p>
            <a:r>
              <a:rPr lang="tr-TR" dirty="0"/>
              <a:t>•          Yapılan sınavlarda her soru için ancak bir dakikamız bulunmaktadır. Bunun için sınava giren adayların bilgi ve yorum güçlerinin yanında hız da önemli olmaktadır. </a:t>
            </a:r>
          </a:p>
          <a:p>
            <a:pPr marL="0" indent="0">
              <a:buNone/>
            </a:pPr>
            <a:endParaRPr lang="en-US" dirty="0"/>
          </a:p>
        </p:txBody>
      </p:sp>
      <p:sp>
        <p:nvSpPr>
          <p:cNvPr id="3" name="Başlık 2"/>
          <p:cNvSpPr>
            <a:spLocks noGrp="1"/>
          </p:cNvSpPr>
          <p:nvPr>
            <p:ph type="title"/>
          </p:nvPr>
        </p:nvSpPr>
        <p:spPr/>
        <p:txBody>
          <a:bodyPr/>
          <a:lstStyle/>
          <a:p>
            <a:pPr>
              <a:lnSpc>
                <a:spcPts val="1350"/>
              </a:lnSpc>
              <a:spcAft>
                <a:spcPts val="1000"/>
              </a:spcAft>
            </a:pPr>
            <a:r>
              <a:rPr lang="tr-TR" b="1" u="sng" dirty="0" smtClean="0">
                <a:solidFill>
                  <a:srgbClr val="FF6600"/>
                </a:solidFill>
                <a:latin typeface="Calibri"/>
                <a:cs typeface="Arial"/>
              </a:rPr>
              <a:t>TEST TEKNİĞİ</a:t>
            </a:r>
            <a:endParaRPr lang="en-US" dirty="0"/>
          </a:p>
        </p:txBody>
      </p:sp>
    </p:spTree>
    <p:extLst>
      <p:ext uri="{BB962C8B-B14F-4D97-AF65-F5344CB8AC3E}">
        <p14:creationId xmlns="" xmlns:p14="http://schemas.microsoft.com/office/powerpoint/2010/main" val="2848099710"/>
      </p:ext>
    </p:extLst>
  </p:cSld>
  <p:clrMapOvr>
    <a:masterClrMapping/>
  </p:clrMapOvr>
  <mc:AlternateContent xmlns:mc="http://schemas.openxmlformats.org/markup-compatibility/2006">
    <mc:Choice xmlns=""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052736"/>
            <a:ext cx="7408333" cy="5073427"/>
          </a:xfrm>
        </p:spPr>
        <p:txBody>
          <a:bodyPr/>
          <a:lstStyle/>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Bilgi; derste dersi iyi dinleyerek ve ders </a:t>
            </a:r>
            <a:r>
              <a:rPr lang="tr-TR" dirty="0" smtClean="0">
                <a:solidFill>
                  <a:srgbClr val="000000"/>
                </a:solidFill>
                <a:latin typeface="Calibri"/>
                <a:ea typeface="Times New Roman"/>
                <a:cs typeface="Arial"/>
              </a:rPr>
              <a:t>çalışılarak</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elde edilebilir</a:t>
            </a:r>
            <a:r>
              <a:rPr lang="tr-TR" dirty="0" smtClean="0">
                <a:solidFill>
                  <a:srgbClr val="000000"/>
                </a:solidFill>
                <a:latin typeface="Calibri"/>
                <a:ea typeface="Times New Roman"/>
                <a:cs typeface="Arial"/>
              </a:rPr>
              <a:t>.</a:t>
            </a:r>
          </a:p>
          <a:p>
            <a:pPr marL="0" indent="0" algn="just">
              <a:lnSpc>
                <a:spcPts val="1350"/>
              </a:lnSpc>
              <a:spcAft>
                <a:spcPts val="1000"/>
              </a:spcAft>
              <a:buNone/>
            </a:pPr>
            <a:r>
              <a:rPr lang="tr-TR" dirty="0" smtClean="0">
                <a:solidFill>
                  <a:srgbClr val="000000"/>
                </a:solidFill>
                <a:latin typeface="Calibri"/>
                <a:ea typeface="Times New Roman"/>
                <a:cs typeface="Arial"/>
              </a:rPr>
              <a:t>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 Yorum; ders dışında yalnız başınıza </a:t>
            </a:r>
            <a:r>
              <a:rPr lang="tr-TR" dirty="0" smtClean="0">
                <a:solidFill>
                  <a:srgbClr val="000000"/>
                </a:solidFill>
                <a:latin typeface="Calibri"/>
                <a:ea typeface="Times New Roman"/>
                <a:cs typeface="Arial"/>
              </a:rPr>
              <a:t>paragraf</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sorularını çözerek ve bol kitap okuyarak elde edilebilir</a:t>
            </a:r>
            <a:r>
              <a:rPr lang="tr-TR" dirty="0" smtClean="0">
                <a:solidFill>
                  <a:srgbClr val="000000"/>
                </a:solidFill>
                <a:latin typeface="Calibri"/>
                <a:ea typeface="Times New Roman"/>
                <a:cs typeface="Arial"/>
              </a:rPr>
              <a:t>.</a:t>
            </a:r>
          </a:p>
          <a:p>
            <a:pPr marL="0" indent="0" algn="just">
              <a:lnSpc>
                <a:spcPts val="1350"/>
              </a:lnSpc>
              <a:spcAft>
                <a:spcPts val="1000"/>
              </a:spcAft>
              <a:buNone/>
            </a:pPr>
            <a:r>
              <a:rPr lang="tr-TR" dirty="0" smtClean="0">
                <a:solidFill>
                  <a:srgbClr val="000000"/>
                </a:solidFill>
                <a:latin typeface="Calibri"/>
                <a:ea typeface="Times New Roman"/>
                <a:cs typeface="Arial"/>
              </a:rPr>
              <a:t> </a:t>
            </a:r>
            <a:endParaRPr lang="tr-TR" sz="2000" dirty="0">
              <a:latin typeface="Calibri"/>
              <a:ea typeface="Calibri"/>
              <a:cs typeface="Times New Roman"/>
            </a:endParaRPr>
          </a:p>
          <a:p>
            <a:pPr algn="just">
              <a:lnSpc>
                <a:spcPts val="1350"/>
              </a:lnSpc>
              <a:spcAft>
                <a:spcPts val="1000"/>
              </a:spcAft>
            </a:pPr>
            <a:r>
              <a:rPr lang="tr-TR" dirty="0">
                <a:solidFill>
                  <a:srgbClr val="000000"/>
                </a:solidFill>
                <a:latin typeface="Arial"/>
                <a:ea typeface="Times New Roman"/>
                <a:cs typeface="Times New Roman"/>
              </a:rPr>
              <a:t>•</a:t>
            </a:r>
            <a:r>
              <a:rPr lang="tr-TR" sz="1400" dirty="0">
                <a:solidFill>
                  <a:srgbClr val="000000"/>
                </a:solidFill>
                <a:latin typeface="Arial"/>
                <a:ea typeface="Times New Roman"/>
                <a:cs typeface="Times New Roman"/>
              </a:rPr>
              <a:t>          </a:t>
            </a:r>
            <a:r>
              <a:rPr lang="tr-TR" dirty="0">
                <a:solidFill>
                  <a:srgbClr val="000000"/>
                </a:solidFill>
                <a:latin typeface="Calibri"/>
                <a:ea typeface="Times New Roman"/>
                <a:cs typeface="Arial"/>
              </a:rPr>
              <a:t> Hız ise ancak ve ancak çok miktarda soru </a:t>
            </a:r>
            <a:r>
              <a:rPr lang="tr-TR" dirty="0" smtClean="0">
                <a:solidFill>
                  <a:srgbClr val="000000"/>
                </a:solidFill>
                <a:latin typeface="Calibri"/>
                <a:ea typeface="Times New Roman"/>
                <a:cs typeface="Arial"/>
              </a:rPr>
              <a:t>çözülerek</a:t>
            </a:r>
          </a:p>
          <a:p>
            <a:pPr algn="just">
              <a:lnSpc>
                <a:spcPts val="1350"/>
              </a:lnSpc>
              <a:spcAft>
                <a:spcPts val="1000"/>
              </a:spcAft>
            </a:pPr>
            <a:r>
              <a:rPr lang="tr-TR" dirty="0" smtClean="0">
                <a:solidFill>
                  <a:srgbClr val="000000"/>
                </a:solidFill>
                <a:latin typeface="Calibri"/>
                <a:ea typeface="Times New Roman"/>
                <a:cs typeface="Arial"/>
              </a:rPr>
              <a:t> </a:t>
            </a:r>
            <a:r>
              <a:rPr lang="tr-TR" dirty="0">
                <a:solidFill>
                  <a:srgbClr val="000000"/>
                </a:solidFill>
                <a:latin typeface="Calibri"/>
                <a:ea typeface="Times New Roman"/>
                <a:cs typeface="Arial"/>
              </a:rPr>
              <a:t>elde edilir. </a:t>
            </a:r>
            <a:endParaRPr lang="tr-TR" sz="2000" dirty="0">
              <a:latin typeface="Calibri"/>
              <a:ea typeface="Calibri"/>
              <a:cs typeface="Times New Roman"/>
            </a:endParaRPr>
          </a:p>
          <a:p>
            <a:endParaRPr lang="en-US" dirty="0"/>
          </a:p>
        </p:txBody>
      </p:sp>
      <p:sp>
        <p:nvSpPr>
          <p:cNvPr id="3" name="Başlık 2"/>
          <p:cNvSpPr>
            <a:spLocks noGrp="1"/>
          </p:cNvSpPr>
          <p:nvPr>
            <p:ph type="title"/>
          </p:nvPr>
        </p:nvSpPr>
        <p:spPr>
          <a:xfrm>
            <a:off x="2195736" y="332656"/>
            <a:ext cx="4320480" cy="1252728"/>
          </a:xfrm>
        </p:spPr>
        <p:txBody>
          <a:bodyPr/>
          <a:lstStyle/>
          <a:p>
            <a:pPr algn="just">
              <a:lnSpc>
                <a:spcPts val="1350"/>
              </a:lnSpc>
              <a:spcAft>
                <a:spcPts val="1000"/>
              </a:spcAft>
            </a:pPr>
            <a:r>
              <a:rPr lang="tr-TR" b="1" dirty="0">
                <a:solidFill>
                  <a:srgbClr val="FF6600"/>
                </a:solidFill>
                <a:latin typeface="Calibri"/>
                <a:ea typeface="Times New Roman"/>
                <a:cs typeface="Arial"/>
              </a:rPr>
              <a:t>Bilgi- Yorum – Hız</a:t>
            </a:r>
            <a:r>
              <a:rPr lang="tr-TR" sz="4000" dirty="0">
                <a:latin typeface="Calibri"/>
                <a:ea typeface="Calibri"/>
                <a:cs typeface="Times New Roman"/>
              </a:rPr>
              <a:t/>
            </a:r>
            <a:br>
              <a:rPr lang="tr-TR" sz="4000" dirty="0">
                <a:latin typeface="Calibri"/>
                <a:ea typeface="Calibri"/>
                <a:cs typeface="Times New Roman"/>
              </a:rPr>
            </a:br>
            <a:endParaRPr lang="en-US" dirty="0"/>
          </a:p>
        </p:txBody>
      </p:sp>
    </p:spTree>
    <p:extLst>
      <p:ext uri="{BB962C8B-B14F-4D97-AF65-F5344CB8AC3E}">
        <p14:creationId xmlns="" xmlns:p14="http://schemas.microsoft.com/office/powerpoint/2010/main" val="5003062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 calcmode="lin" valueType="num">
                                      <p:cBhvr>
                                        <p:cTn id="20"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2">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2">
                                            <p:txEl>
                                              <p:pRg st="3" end="3"/>
                                            </p:txEl>
                                          </p:spTgt>
                                        </p:tgtEl>
                                        <p:attrNameLst>
                                          <p:attrName>style.visibility</p:attrName>
                                        </p:attrNameLst>
                                      </p:cBhvr>
                                      <p:to>
                                        <p:strVal val="visible"/>
                                      </p:to>
                                    </p:set>
                                    <p:anim calcmode="lin" valueType="num">
                                      <p:cBhvr>
                                        <p:cTn id="36"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2">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2">
                                            <p:txEl>
                                              <p:pRg st="4" end="4"/>
                                            </p:txEl>
                                          </p:spTgt>
                                        </p:tgtEl>
                                        <p:attrNameLst>
                                          <p:attrName>style.visibility</p:attrName>
                                        </p:attrNameLst>
                                      </p:cBhvr>
                                      <p:to>
                                        <p:strVal val="visible"/>
                                      </p:to>
                                    </p:set>
                                    <p:anim calcmode="lin" valueType="num">
                                      <p:cBhvr>
                                        <p:cTn id="44"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2">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2">
                                            <p:txEl>
                                              <p:pRg st="5" end="5"/>
                                            </p:txEl>
                                          </p:spTgt>
                                        </p:tgtEl>
                                        <p:attrNameLst>
                                          <p:attrName>style.visibility</p:attrName>
                                        </p:attrNameLst>
                                      </p:cBhvr>
                                      <p:to>
                                        <p:strVal val="visible"/>
                                      </p:to>
                                    </p:set>
                                    <p:anim calcmode="lin" valueType="num">
                                      <p:cBhvr>
                                        <p:cTn id="52"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53"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54"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55" dur="1000"/>
                                        <p:tgtEl>
                                          <p:spTgt spid="2">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grpId="0" nodeType="clickEffect">
                                  <p:stCondLst>
                                    <p:cond delay="0"/>
                                  </p:stCondLst>
                                  <p:childTnLst>
                                    <p:set>
                                      <p:cBhvr>
                                        <p:cTn id="59" dur="1" fill="hold">
                                          <p:stCondLst>
                                            <p:cond delay="0"/>
                                          </p:stCondLst>
                                        </p:cTn>
                                        <p:tgtEl>
                                          <p:spTgt spid="2">
                                            <p:txEl>
                                              <p:pRg st="6" end="6"/>
                                            </p:txEl>
                                          </p:spTgt>
                                        </p:tgtEl>
                                        <p:attrNameLst>
                                          <p:attrName>style.visibility</p:attrName>
                                        </p:attrNameLst>
                                      </p:cBhvr>
                                      <p:to>
                                        <p:strVal val="visible"/>
                                      </p:to>
                                    </p:set>
                                    <p:anim calcmode="lin" valueType="num">
                                      <p:cBhvr>
                                        <p:cTn id="60"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61"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62"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63" dur="1000"/>
                                        <p:tgtEl>
                                          <p:spTgt spid="2">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grpId="0" nodeType="clickEffect">
                                  <p:stCondLst>
                                    <p:cond delay="0"/>
                                  </p:stCondLst>
                                  <p:childTnLst>
                                    <p:set>
                                      <p:cBhvr>
                                        <p:cTn id="67" dur="1" fill="hold">
                                          <p:stCondLst>
                                            <p:cond delay="0"/>
                                          </p:stCondLst>
                                        </p:cTn>
                                        <p:tgtEl>
                                          <p:spTgt spid="2">
                                            <p:txEl>
                                              <p:pRg st="7" end="7"/>
                                            </p:txEl>
                                          </p:spTgt>
                                        </p:tgtEl>
                                        <p:attrNameLst>
                                          <p:attrName>style.visibility</p:attrName>
                                        </p:attrNameLst>
                                      </p:cBhvr>
                                      <p:to>
                                        <p:strVal val="visible"/>
                                      </p:to>
                                    </p:set>
                                    <p:anim calcmode="lin" valueType="num">
                                      <p:cBhvr>
                                        <p:cTn id="68"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69"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70"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71"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74</TotalTime>
  <Words>115</Words>
  <Application>Microsoft Office PowerPoint</Application>
  <PresentationFormat>Ekran Gösterisi (4:3)</PresentationFormat>
  <Paragraphs>120</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Dalga Biçimi</vt:lpstr>
      <vt:lpstr>Test Çözme Teknikleri </vt:lpstr>
      <vt:lpstr>Test Çözme Teknikleri</vt:lpstr>
      <vt:lpstr>TEST ÇÖZERKEN DİKKAT EDİLECEK    HUSUSLAR </vt:lpstr>
      <vt:lpstr>         Turlu Soru Çözme Yöntemi </vt:lpstr>
      <vt:lpstr> Turlu Soru Çözme Yöntemi </vt:lpstr>
      <vt:lpstr>TEST ÇÖZERKEN KODLAMA KONUSUNDA DİKKAT EDİLECEK HUSUSLAR </vt:lpstr>
      <vt:lpstr>TEST ÇÖZERKEN KODLAMA KONUSUNDA DİKKAT EDİLECEK HUSUSLAR </vt:lpstr>
      <vt:lpstr>TEST TEKNİĞİ</vt:lpstr>
      <vt:lpstr>Bilgi- Yorum – Hız </vt:lpstr>
      <vt:lpstr>Soru çözerken dikkat etmemiz gereken bölümler nelerdir? </vt:lpstr>
      <vt:lpstr>Soru çözerken dikkat etmemiz gereken bölümler nelerdir? </vt:lpstr>
      <vt:lpstr>UNUTMAYIN!! </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Çözme Teknikleri</dc:title>
  <dc:creator>ATS</dc:creator>
  <cp:lastModifiedBy>Senem</cp:lastModifiedBy>
  <cp:revision>6</cp:revision>
  <dcterms:created xsi:type="dcterms:W3CDTF">2015-10-14T18:33:28Z</dcterms:created>
  <dcterms:modified xsi:type="dcterms:W3CDTF">2015-10-16T08:36:42Z</dcterms:modified>
</cp:coreProperties>
</file>